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EB53-8D24-4DB2-9B6C-EEBABD2ED3A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06D-968A-4FDC-A4DB-DFFBCFA93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0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DEB53-8D24-4DB2-9B6C-EEBABD2ED3A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C06D-968A-4FDC-A4DB-DFFBCFA93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9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АПРОБАЦИЯ ИТОГОВОГО СОБЕСЕДОВАНИЯ ПО РУССКОМУ ЯЗЫКУ В 9 КЛАССАХ </a:t>
            </a:r>
            <a:r>
              <a:rPr lang="ru-RU" sz="3800" smtClean="0">
                <a:latin typeface="Book Antiqua" pitchFamily="18" charset="0"/>
              </a:rPr>
              <a:t/>
            </a:r>
            <a:br>
              <a:rPr lang="ru-RU" sz="3800" smtClean="0">
                <a:latin typeface="Book Antiqua" pitchFamily="18" charset="0"/>
              </a:rPr>
            </a:br>
            <a:r>
              <a:rPr lang="ru-RU" sz="2700" i="1" smtClean="0">
                <a:latin typeface="Book Antiqua" pitchFamily="18" charset="0"/>
              </a:rPr>
              <a:t>(АВТОМАТИЗИРОВАННАЯ ОБРАБОТКА БЛАНКОВ)</a:t>
            </a:r>
            <a:endParaRPr lang="ru-RU" sz="2700" i="1" dirty="0"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8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200" b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РЕКОМЕНДАЦИИ ПО РАСЧЕТУ НЕОБХОДИМОГО КОЛИЧЕСТВА РАБОТНИКОВ НА 1 АУДИТОРИЮ ПРОВЕДЕНИЯ:</a:t>
            </a:r>
            <a:endParaRPr lang="ru-RU" sz="22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3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200" b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ПРИМЕР РАСЧЕТА:</a:t>
            </a:r>
            <a:endParaRPr lang="ru-RU" sz="22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3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2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5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0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4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2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4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Тема Office</vt:lpstr>
      <vt:lpstr>АПРОБАЦИЯ ИТОГОВОГО СОБЕСЕДОВАНИЯ ПО РУССКОМУ ЯЗЫКУ В 9 КЛАССАХ  (АВТОМАТИЗИРОВАННАЯ ОБРАБОТКА БЛАНКОВ)</vt:lpstr>
      <vt:lpstr>РЕКОМЕНДАЦИИ ПО РАСЧЕТУ НЕОБХОДИМОГО КОЛИЧЕСТВА РАБОТНИКОВ НА 1 АУДИТОРИЮ ПРОВЕДЕНИЯ:</vt:lpstr>
      <vt:lpstr>ПРИМЕР РАСЧЕТА: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АПРОБАЦИЯ ИТОГОВОГО СОБЕСЕДОВАНИЯ ПО РУССКОМУ ЯЗЫКУ В 9 КЛАССАХ  (АВТОМАТИЗИРОВАННАЯ ОБРАБОТКА БЛАНКОВ)</dc:title>
  <dc:creator>Елена Кадеева</dc:creator>
  <cp:lastModifiedBy>Елена Кадеева</cp:lastModifiedBy>
  <cp:revision>1</cp:revision>
  <dcterms:created xsi:type="dcterms:W3CDTF">2018-11-07T08:45:12Z</dcterms:created>
  <dcterms:modified xsi:type="dcterms:W3CDTF">2018-11-07T08:45:13Z</dcterms:modified>
</cp:coreProperties>
</file>