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769100" cy="9906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A9CE-41AA-4146-BAB9-334E6499687F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159F-D38D-49E7-A3F8-C40E16A1B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2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3A9CE-41AA-4146-BAB9-334E6499687F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1159F-D38D-49E7-A3F8-C40E16A1B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1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ОСНОВНЫЕ ИЗМЕНЕНИЯ В  </a:t>
            </a:r>
            <a:br>
              <a:rPr lang="ru-RU" sz="3000" b="1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30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ПОРЯДКАХ ПРОВЕДЕНИЯ ГИА</a:t>
            </a:r>
            <a:r>
              <a:rPr lang="ru-RU" sz="3000" smtClean="0"/>
              <a:t/>
            </a:r>
            <a:br>
              <a:rPr lang="ru-RU" sz="3000" smtClean="0"/>
            </a:br>
            <a:endParaRPr lang="ru-RU" sz="3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7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Порядки проведения ГИА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0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Общие изменения в порядках проведения ГИА-11 и ГИА-9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6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изменения в порядке проведения ГИА-11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9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Пояснения по выбору уровня </a:t>
            </a:r>
            <a:br>
              <a:rPr lang="ru-RU" sz="3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ЕГЭ по математике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7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изменения в порядке проведения ГИА-9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77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Экран (16:9)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Тема Office</vt:lpstr>
      <vt:lpstr>ОСНОВНЫЕ ИЗМЕНЕНИЯ В   ПОРЯДКАХ ПРОВЕДЕНИЯ ГИА </vt:lpstr>
      <vt:lpstr>Порядки проведения ГИА</vt:lpstr>
      <vt:lpstr>Общие изменения в порядках проведения ГИА-11 и ГИА-9</vt:lpstr>
      <vt:lpstr>Основные изменения в порядке проведения ГИА-11</vt:lpstr>
      <vt:lpstr>Пояснения по выбору уровня  ЕГЭ по математике</vt:lpstr>
      <vt:lpstr>Основные изменения в порядке проведения ГИА-9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ИЗМЕНЕНИЯ В   ПОРЯДКАХ ПРОВЕДЕНИЯ ГИА </dc:title>
  <dc:creator>Козликина Ольга Михайловна</dc:creator>
  <cp:lastModifiedBy>Козликина Ольга Михайловна</cp:lastModifiedBy>
  <cp:revision>1</cp:revision>
  <dcterms:created xsi:type="dcterms:W3CDTF">2018-12-26T06:46:19Z</dcterms:created>
  <dcterms:modified xsi:type="dcterms:W3CDTF">2018-12-26T06:46:19Z</dcterms:modified>
</cp:coreProperties>
</file>