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12C3-5919-4FAB-B216-57F0D6519A17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D84-410D-44D8-9AD1-9B403C265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12C3-5919-4FAB-B216-57F0D6519A17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6D84-410D-44D8-9AD1-9B403C265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1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3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ОРГАНИЗАТОРОВ В/ВНЕ АУДИТОРИИ ПРИ ПРОВЕДЕНИИ ЕДИНОГО ГОСУДАРСТВЕННОГО ЭКЗАМЕНА</a:t>
            </a:r>
            <a:endParaRPr lang="uk-UA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8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6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ПОЛНЫЙ КОМПЛЕКТ УЧАСТНИКА ЕГЭ</a:t>
            </a:r>
            <a:r>
              <a:rPr lang="uk-UA" sz="3200" smtClean="0"/>
              <a:t/>
            </a:r>
            <a:br>
              <a:rPr lang="uk-UA" sz="3200" smtClean="0"/>
            </a:br>
            <a:endParaRPr lang="ru-RU" sz="3200" b="1" dirty="0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8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ОРГАНИЗАТОРА В АУДИТОРИИ ВО ВРЕМЯ ЭКЗАМЕНА</a:t>
            </a:r>
            <a:r>
              <a:rPr lang="uk-UA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2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ВЫХОДЕ УЧАСТНИКА ЕГЭ ИЗ АУДИТОРИИ НЕОБХОДИМО</a:t>
            </a:r>
            <a:r>
              <a:rPr lang="uk-UA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5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 12-04-МАШ</a:t>
            </a:r>
            <a:endParaRPr lang="uk-UA" sz="2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6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1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ДОСРОЧНОЕ ЗАВЕРШЕНИЕ ЭКЗАМЕНА</a:t>
            </a:r>
            <a:endParaRPr lang="uk-UA" sz="2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7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20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ПРОСТАВЛЕНИЕ ОТМЕТОК ПРИ УДАЛЕНИИ И ДОСРОЧНОМ ЗАВЕРШЕНИИ ЭКЗАМЕНА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0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ЗАБЛАГОВРЕМЕННО ДОЛЖЕН ПРОЙТИ ИНСТРУКТАЖ ПО ПОРЯДКУ И ПРОЦЕДУРЕ ПРОВЕДЕНИЯ ЕГЭ И ОЗНАКОМИТЬСЯ С:</a:t>
            </a:r>
            <a:endParaRPr lang="uk-UA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7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69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55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03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ЗАВЕРШЕНИЕ ЭКЗАМЕНА И СБОР ЭМ</a:t>
            </a:r>
            <a:endParaRPr lang="uk-UA" sz="2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4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81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08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0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УПАКОВКА МАТЕРИАЛОВ В АУДИТОРИИ ОРГАНИЗАТОРОМ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91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90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5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ДЕНЬ ПРОВЕДЕНИЯ ЕГЭ ОРГАНИЗАТОР В АУДИТОРИИ ДОЛЖЕН:</a:t>
            </a:r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6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 В ДЕНЬ ЭКЗАМЕНА ДОЛЖЕН: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19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ПОЛУЧИТЬ У РУКОВОДИТЕЛЯ ППЭ</a:t>
            </a:r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1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НАЧАЛА ЭКЗАМЕНА ОРГАНИЗАТОР </a:t>
            </a:r>
          </a:p>
          <a:p>
            <a:pPr algn="ctr"/>
            <a:r>
              <a:rPr lang="ru-RU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АУДИТОРИИ ДОЛЖЕН:</a:t>
            </a:r>
            <a:endParaRPr lang="uk-UA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5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5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ВХОД УЧАСТНИКОВ ЕГЭ В АУДИТОРИЮ</a:t>
            </a:r>
            <a:endParaRPr lang="uk-UA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4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3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НАЧАЛА ЭКЗАМЕНА ОРГАНИЗАТОР В АУДИТОРИИ ДОЛЖЕН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1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45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Экран (4:3)</PresentationFormat>
  <Paragraphs>17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ОБЯЗАННОСТИ ОРГАНИЗАТОРОВ В/ВНЕ АУДИТОРИИ ПРИ ПРОВЕДЕНИИ ЕДИНОГО ГОСУДАРСТВЕННОГО ЭКЗАМЕНА</vt:lpstr>
      <vt:lpstr>ОРГАНИЗАТОР В АУДИТОРИИ ЗАБЛАГОВРЕМЕННО ДОЛЖЕН ПРОЙТИ ИНСТРУКТАЖ ПО ПОРЯДКУ И ПРОЦЕДУРЕ ПРОВЕДЕНИЯ ЕГЭ И ОЗНАКОМИТЬСЯ С:</vt:lpstr>
      <vt:lpstr>В ДЕНЬ ПРОВЕДЕНИЯ ЕГЭ ОРГАНИЗАТОР В АУДИТОРИИ ДОЛЖЕН:</vt:lpstr>
      <vt:lpstr>ПОЛУЧИТЬ У РУКОВОДИТЕЛЯ ППЭ</vt:lpstr>
      <vt:lpstr>ДО НАЧАЛА ЭКЗАМЕНА ОРГАНИЗАТОР  В АУДИТОРИИ ДОЛЖЕН:</vt:lpstr>
      <vt:lpstr>ВХОД УЧАСТНИКОВ ЕГЭ В АУДИТОРИЮ</vt:lpstr>
      <vt:lpstr>Презентация PowerPoint</vt:lpstr>
      <vt:lpstr>ДО НАЧАЛА ЭКЗАМЕНА ОРГАНИЗАТОР В АУДИТОРИИ ДОЛЖЕН:</vt:lpstr>
      <vt:lpstr>Презентация PowerPoint</vt:lpstr>
      <vt:lpstr>Презентация PowerPoint</vt:lpstr>
      <vt:lpstr>Презентация PowerPoint</vt:lpstr>
      <vt:lpstr>ПОЛНЫЙ КОМПЛЕКТ УЧАСТНИКА ЕГЭ </vt:lpstr>
      <vt:lpstr>Презентация PowerPoint</vt:lpstr>
      <vt:lpstr>ДЕЙСТВИЯ ОРГАНИЗАТОРА В АУДИТОРИИ ВО ВРЕМЯ ЭКЗАМЕНА </vt:lpstr>
      <vt:lpstr>ПРИ ВЫХОДЕ УЧАСТНИКА ЕГЭ ИЗ АУДИТОРИИ НЕОБХОДИМО </vt:lpstr>
      <vt:lpstr>ФОРМА 12-04-МАШ</vt:lpstr>
      <vt:lpstr>Презентация PowerPoint</vt:lpstr>
      <vt:lpstr>ДОСРОЧНОЕ ЗАВЕРШЕНИЕ ЭКЗАМЕНА</vt:lpstr>
      <vt:lpstr>ПРОСТАВЛЕНИЕ ОТМЕТОК ПРИ УДАЛЕНИИ И ДОСРОЧНОМ ЗАВЕРШЕНИИ ЭКЗАМЕНА</vt:lpstr>
      <vt:lpstr>Презентация PowerPoint</vt:lpstr>
      <vt:lpstr>Презентация PowerPoint</vt:lpstr>
      <vt:lpstr>Презентация PowerPoint</vt:lpstr>
      <vt:lpstr>ЗАВЕРШЕНИЕ ЭКЗАМЕНА И СБОР ЭМ</vt:lpstr>
      <vt:lpstr>Презентация PowerPoint</vt:lpstr>
      <vt:lpstr>Презентация PowerPoint</vt:lpstr>
      <vt:lpstr>Презентация PowerPoint</vt:lpstr>
      <vt:lpstr>УПАКОВКА МАТЕРИАЛОВ В АУДИТОРИИ ОРГАНИЗАТОРОМ</vt:lpstr>
      <vt:lpstr>Презентация PowerPoint</vt:lpstr>
      <vt:lpstr>Презентация PowerPoint</vt:lpstr>
      <vt:lpstr>ОРГАНИЗАТОР ВНЕ АУДИТОРИИ В ДЕНЬ ЭКЗАМЕНА ДОЛЖЕН: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ОБЯЗАННОСТИ ОРГАНИЗАТОРОВ В/ВНЕ АУДИТОРИИ ПРИ ПРОВЕДЕНИИ ЕДИНОГО ГОСУДАРСТВЕННОГО ЭКЗАМЕНА</dc:title>
  <dc:creator>Гризбил Анна А. Гризбил Анна Андреевна</dc:creator>
  <cp:lastModifiedBy>Гризбил Анна А. Гризбил Анна Андреевна</cp:lastModifiedBy>
  <cp:revision>1</cp:revision>
  <dcterms:created xsi:type="dcterms:W3CDTF">2019-01-29T12:34:22Z</dcterms:created>
  <dcterms:modified xsi:type="dcterms:W3CDTF">2019-01-29T12:34:22Z</dcterms:modified>
</cp:coreProperties>
</file>