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C54C-D1CD-4804-A6EB-9B65B3B490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A9E-AA24-4BDE-A820-A14FD1F72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C54C-D1CD-4804-A6EB-9B65B3B490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CA9E-AA24-4BDE-A820-A14FD1F72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5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1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Состав ГЭК РК</a:t>
            </a:r>
            <a:br>
              <a:rPr lang="ru-RU" sz="36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44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Состав ГЭК РК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Типакова Екатерина Олеговна</dc:creator>
  <cp:lastModifiedBy>Типакова Екатерина Олеговна</cp:lastModifiedBy>
  <cp:revision>1</cp:revision>
  <dcterms:created xsi:type="dcterms:W3CDTF">2017-02-15T06:25:49Z</dcterms:created>
  <dcterms:modified xsi:type="dcterms:W3CDTF">2017-02-15T06:25:49Z</dcterms:modified>
</cp:coreProperties>
</file>