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6D-5984-4EDA-B583-8328BFEFF407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A7C7-A991-4410-B112-3E525013D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2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E36D-5984-4EDA-B583-8328BFEFF407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A7C7-A991-4410-B112-3E525013D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2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Общий порядок проведения ГВЭ-9 в ППЭ.</a:t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продолжительность экзаменов по учебным предметам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включается</a:t>
            </a:r>
            <a:r>
              <a:rPr lang="ru-RU" sz="3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время, выделенное на подготовительные мероприятия: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5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7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7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8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Общий порядок проведения ГВЭ-9 в ППЭ.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продолжительность экзаменов по учебным предметам  не включается время, выделенное на подготовительные 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Общий порядок проведения ГВЭ-9 в ППЭ. </dc:title>
  <dc:creator>Типакова Екатерина Олеговна</dc:creator>
  <cp:lastModifiedBy>Типакова Екатерина Олеговна</cp:lastModifiedBy>
  <cp:revision>1</cp:revision>
  <dcterms:created xsi:type="dcterms:W3CDTF">2017-03-27T09:52:20Z</dcterms:created>
  <dcterms:modified xsi:type="dcterms:W3CDTF">2017-03-27T09:52:20Z</dcterms:modified>
</cp:coreProperties>
</file>