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768D-B445-44BD-8845-8999769DD3E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1A82-976C-4B0F-977A-8AFA2B56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768D-B445-44BD-8845-8999769DD3E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1A82-976C-4B0F-977A-8AFA2B56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Заполнение бланков участников ЕГЭ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Book Antiqua" pitchFamily="18" charset="0"/>
              </a:rPr>
              <a:t>Заполнение бланка ответов № 2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0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Book Antiqua" pitchFamily="18" charset="0"/>
              </a:rPr>
              <a:t>Заполнение бланка ответов № 1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Заполнение бланков участников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ответов № 1 </vt:lpstr>
      <vt:lpstr>Заполнение бланка ответов № 2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Заполнение бланков участников ЕГЭ</dc:title>
  <dc:creator>Уманская Ксения Владимировна</dc:creator>
  <cp:lastModifiedBy>Уманская Ксения Владимировна</cp:lastModifiedBy>
  <cp:revision>1</cp:revision>
  <dcterms:created xsi:type="dcterms:W3CDTF">2017-02-15T06:29:25Z</dcterms:created>
  <dcterms:modified xsi:type="dcterms:W3CDTF">2017-02-15T06:29:25Z</dcterms:modified>
</cp:coreProperties>
</file>