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91" r:id="rId4"/>
    <p:sldId id="273" r:id="rId5"/>
    <p:sldId id="274" r:id="rId6"/>
    <p:sldId id="290" r:id="rId7"/>
    <p:sldId id="287" r:id="rId8"/>
    <p:sldId id="286" r:id="rId9"/>
    <p:sldId id="292" r:id="rId10"/>
    <p:sldId id="276" r:id="rId11"/>
    <p:sldId id="293" r:id="rId12"/>
    <p:sldId id="288" r:id="rId13"/>
    <p:sldId id="289" r:id="rId14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42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78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1CBAB-5A2B-4A8C-AEEA-4F99A7314D6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B7060-2E9A-41B3-8A86-73DCB133F5BD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Организационная схема проверки работ (письмо ЦОМКО от 15 мая </a:t>
          </a:r>
        </a:p>
        <a:p>
          <a:pPr algn="ctr"/>
          <a:r>
            <a:rPr lang="ru-RU" sz="1800" b="1" dirty="0" smtClean="0"/>
            <a:t>№ 516/04-07)</a:t>
          </a:r>
          <a:endParaRPr lang="ru-RU" sz="1800" b="1" dirty="0"/>
        </a:p>
      </dgm:t>
    </dgm:pt>
    <dgm:pt modelId="{C1FAC8ED-3F3B-41F6-9D49-C79F9381BE20}" type="parTrans" cxnId="{8AFFC9BC-9D03-4122-A2D9-6A86C64CA592}">
      <dgm:prSet/>
      <dgm:spPr/>
      <dgm:t>
        <a:bodyPr/>
        <a:lstStyle/>
        <a:p>
          <a:endParaRPr lang="ru-RU" sz="1800"/>
        </a:p>
      </dgm:t>
    </dgm:pt>
    <dgm:pt modelId="{E9707B2F-6D89-4FBC-99E1-04418DF40573}" type="sibTrans" cxnId="{8AFFC9BC-9D03-4122-A2D9-6A86C64CA592}">
      <dgm:prSet/>
      <dgm:spPr/>
      <dgm:t>
        <a:bodyPr/>
        <a:lstStyle/>
        <a:p>
          <a:endParaRPr lang="ru-RU" sz="1800"/>
        </a:p>
      </dgm:t>
    </dgm:pt>
    <dgm:pt modelId="{34A253C3-0251-46D3-8736-31F402CA8BCB}">
      <dgm:prSet phldrT="[Текст]" custT="1"/>
      <dgm:spPr/>
      <dgm:t>
        <a:bodyPr/>
        <a:lstStyle/>
        <a:p>
          <a:r>
            <a:rPr lang="ru-RU" sz="1800" dirty="0" smtClean="0"/>
            <a:t>Функции работников, задействованных в проверке: сотрудники РЦОИ, руководители ППЗ, ответственные эксперты, члены ПК, технические специалисты</a:t>
          </a:r>
          <a:endParaRPr lang="ru-RU" sz="1800" dirty="0"/>
        </a:p>
      </dgm:t>
    </dgm:pt>
    <dgm:pt modelId="{5121F856-DBD9-4FEC-9393-16D68168EB89}" type="parTrans" cxnId="{81129F84-7893-478E-9AF5-E88EF798F9F7}">
      <dgm:prSet/>
      <dgm:spPr/>
      <dgm:t>
        <a:bodyPr/>
        <a:lstStyle/>
        <a:p>
          <a:endParaRPr lang="ru-RU" sz="1800"/>
        </a:p>
      </dgm:t>
    </dgm:pt>
    <dgm:pt modelId="{77F758DD-3F37-46B4-B9F9-8D994C6AC147}" type="sibTrans" cxnId="{81129F84-7893-478E-9AF5-E88EF798F9F7}">
      <dgm:prSet/>
      <dgm:spPr/>
      <dgm:t>
        <a:bodyPr/>
        <a:lstStyle/>
        <a:p>
          <a:endParaRPr lang="ru-RU" sz="1800"/>
        </a:p>
      </dgm:t>
    </dgm:pt>
    <dgm:pt modelId="{9FA4D9AB-56D9-431D-8628-58B2E152FA04}">
      <dgm:prSet phldrT="[Текст]" custT="1"/>
      <dgm:spPr/>
      <dgm:t>
        <a:bodyPr/>
        <a:lstStyle/>
        <a:p>
          <a:r>
            <a:rPr lang="ru-RU" sz="1800" dirty="0" smtClean="0"/>
            <a:t>Технические требования при распечатке, сканировании протоколов и их отправки в РЦОИ</a:t>
          </a:r>
          <a:endParaRPr lang="ru-RU" sz="1800" dirty="0"/>
        </a:p>
      </dgm:t>
    </dgm:pt>
    <dgm:pt modelId="{C8D83EAB-0D6F-4E79-AA28-E4611A3E348F}" type="parTrans" cxnId="{79F44053-DDB8-42B0-948D-872820705A2C}">
      <dgm:prSet/>
      <dgm:spPr/>
      <dgm:t>
        <a:bodyPr/>
        <a:lstStyle/>
        <a:p>
          <a:endParaRPr lang="ru-RU" sz="1800"/>
        </a:p>
      </dgm:t>
    </dgm:pt>
    <dgm:pt modelId="{2B99BFD1-CF69-45ED-A7B9-77BA79677444}" type="sibTrans" cxnId="{79F44053-DDB8-42B0-948D-872820705A2C}">
      <dgm:prSet/>
      <dgm:spPr/>
      <dgm:t>
        <a:bodyPr/>
        <a:lstStyle/>
        <a:p>
          <a:endParaRPr lang="ru-RU" sz="1800"/>
        </a:p>
      </dgm:t>
    </dgm:pt>
    <dgm:pt modelId="{B2277897-FEA6-4A32-A35E-4C8B210413BA}">
      <dgm:prSet phldrT="[Текст]" custT="1"/>
      <dgm:spPr/>
      <dgm:t>
        <a:bodyPr/>
        <a:lstStyle/>
        <a:p>
          <a:r>
            <a:rPr lang="ru-RU" sz="1800" dirty="0" smtClean="0"/>
            <a:t>Образцы заполнения протоколов ОГЭ и ГВЭ</a:t>
          </a:r>
          <a:endParaRPr lang="ru-RU" sz="1800" dirty="0"/>
        </a:p>
      </dgm:t>
    </dgm:pt>
    <dgm:pt modelId="{293D4E9A-954C-4F82-9759-54C49C0D7C45}" type="parTrans" cxnId="{D6DB463A-E781-436E-8E23-0B38779AD124}">
      <dgm:prSet/>
      <dgm:spPr/>
      <dgm:t>
        <a:bodyPr/>
        <a:lstStyle/>
        <a:p>
          <a:endParaRPr lang="ru-RU" sz="1800"/>
        </a:p>
      </dgm:t>
    </dgm:pt>
    <dgm:pt modelId="{DA3501ED-B4DE-4419-AF15-1D79A3E7FE5E}" type="sibTrans" cxnId="{D6DB463A-E781-436E-8E23-0B38779AD124}">
      <dgm:prSet/>
      <dgm:spPr/>
      <dgm:t>
        <a:bodyPr/>
        <a:lstStyle/>
        <a:p>
          <a:endParaRPr lang="ru-RU" sz="1800"/>
        </a:p>
      </dgm:t>
    </dgm:pt>
    <dgm:pt modelId="{B92EEEAD-EEED-4CAF-87FB-7815CBC0232A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Приказ МОНМ РК «О проверке работ в основной период ГИА в 2019 году» </a:t>
          </a:r>
        </a:p>
        <a:p>
          <a:pPr algn="ctr"/>
          <a:r>
            <a:rPr lang="ru-RU" sz="1800" b="1" dirty="0" smtClean="0"/>
            <a:t>от 08.05.2019 № 869</a:t>
          </a:r>
          <a:endParaRPr lang="ru-RU" sz="1800" b="1" dirty="0"/>
        </a:p>
      </dgm:t>
    </dgm:pt>
    <dgm:pt modelId="{5C097DAB-DB50-49C6-A135-9D6F6FE62593}" type="parTrans" cxnId="{6D30EC8A-B60D-436C-90C7-116FC5A1B982}">
      <dgm:prSet/>
      <dgm:spPr/>
      <dgm:t>
        <a:bodyPr/>
        <a:lstStyle/>
        <a:p>
          <a:endParaRPr lang="ru-RU" sz="1800"/>
        </a:p>
      </dgm:t>
    </dgm:pt>
    <dgm:pt modelId="{E3D23999-E7C1-4F6B-BA6F-428C7D03E5D4}" type="sibTrans" cxnId="{6D30EC8A-B60D-436C-90C7-116FC5A1B982}">
      <dgm:prSet/>
      <dgm:spPr/>
      <dgm:t>
        <a:bodyPr/>
        <a:lstStyle/>
        <a:p>
          <a:endParaRPr lang="ru-RU" sz="1800"/>
        </a:p>
      </dgm:t>
    </dgm:pt>
    <dgm:pt modelId="{5CB24B3C-5CC5-44EA-BA1E-240825B64A0F}">
      <dgm:prSet phldrT="[Текст]" custT="1"/>
      <dgm:spPr/>
      <dgm:t>
        <a:bodyPr/>
        <a:lstStyle/>
        <a:p>
          <a:r>
            <a:rPr lang="ru-RU" sz="1800" dirty="0" smtClean="0"/>
            <a:t>Перечень ППЗ</a:t>
          </a:r>
          <a:endParaRPr lang="ru-RU" sz="1800" dirty="0"/>
        </a:p>
      </dgm:t>
    </dgm:pt>
    <dgm:pt modelId="{E6E2C69E-CDD1-4590-9786-BE6D9847F52E}" type="parTrans" cxnId="{C11E66F6-D07E-4435-A539-5D5F644BE1ED}">
      <dgm:prSet/>
      <dgm:spPr/>
      <dgm:t>
        <a:bodyPr/>
        <a:lstStyle/>
        <a:p>
          <a:endParaRPr lang="ru-RU" sz="1800"/>
        </a:p>
      </dgm:t>
    </dgm:pt>
    <dgm:pt modelId="{C0D3E769-0B62-4CC8-9B53-1DE2B7857D41}" type="sibTrans" cxnId="{C11E66F6-D07E-4435-A539-5D5F644BE1ED}">
      <dgm:prSet/>
      <dgm:spPr/>
      <dgm:t>
        <a:bodyPr/>
        <a:lstStyle/>
        <a:p>
          <a:endParaRPr lang="ru-RU" sz="1800"/>
        </a:p>
      </dgm:t>
    </dgm:pt>
    <dgm:pt modelId="{DC966363-B96B-4F72-9135-8D83E4799E5B}">
      <dgm:prSet phldrT="[Текст]" custT="1"/>
      <dgm:spPr/>
      <dgm:t>
        <a:bodyPr/>
        <a:lstStyle/>
        <a:p>
          <a:r>
            <a:rPr lang="ru-RU" sz="1800" dirty="0" smtClean="0"/>
            <a:t>Сроки проверки, утверждения результатов и подачи апелляций</a:t>
          </a:r>
          <a:endParaRPr lang="ru-RU" sz="1800" dirty="0"/>
        </a:p>
      </dgm:t>
    </dgm:pt>
    <dgm:pt modelId="{5AC8469A-2AF0-4831-A2BB-66052BFEBD50}" type="parTrans" cxnId="{87CF70D1-3BD2-4A4A-8E8F-3FE691585CF9}">
      <dgm:prSet/>
      <dgm:spPr/>
      <dgm:t>
        <a:bodyPr/>
        <a:lstStyle/>
        <a:p>
          <a:endParaRPr lang="ru-RU" sz="1800"/>
        </a:p>
      </dgm:t>
    </dgm:pt>
    <dgm:pt modelId="{8DA4D3E0-8C9F-4A06-87D3-B2998EB144D4}" type="sibTrans" cxnId="{87CF70D1-3BD2-4A4A-8E8F-3FE691585CF9}">
      <dgm:prSet/>
      <dgm:spPr/>
      <dgm:t>
        <a:bodyPr/>
        <a:lstStyle/>
        <a:p>
          <a:endParaRPr lang="ru-RU" sz="1800"/>
        </a:p>
      </dgm:t>
    </dgm:pt>
    <dgm:pt modelId="{F2FE9B5D-90D2-4F22-A6FB-F5BCC03F366C}">
      <dgm:prSet phldrT="[Текст]" custT="1"/>
      <dgm:spPr/>
      <dgm:t>
        <a:bodyPr/>
        <a:lstStyle/>
        <a:p>
          <a:r>
            <a:rPr lang="ru-RU" sz="1800" dirty="0" smtClean="0"/>
            <a:t>Составы предметных комиссий</a:t>
          </a:r>
          <a:endParaRPr lang="ru-RU" sz="1800" dirty="0"/>
        </a:p>
      </dgm:t>
    </dgm:pt>
    <dgm:pt modelId="{0329AB4F-FD52-48D0-8C6B-3D71902891BA}" type="parTrans" cxnId="{E4BE2824-2DE3-4A5B-B2DA-52FBD2A7F3BB}">
      <dgm:prSet/>
      <dgm:spPr/>
      <dgm:t>
        <a:bodyPr/>
        <a:lstStyle/>
        <a:p>
          <a:endParaRPr lang="ru-RU" sz="1800"/>
        </a:p>
      </dgm:t>
    </dgm:pt>
    <dgm:pt modelId="{3B927E54-5495-43F1-80D8-158A2663E826}" type="sibTrans" cxnId="{E4BE2824-2DE3-4A5B-B2DA-52FBD2A7F3BB}">
      <dgm:prSet/>
      <dgm:spPr/>
      <dgm:t>
        <a:bodyPr/>
        <a:lstStyle/>
        <a:p>
          <a:endParaRPr lang="ru-RU" sz="1800"/>
        </a:p>
      </dgm:t>
    </dgm:pt>
    <dgm:pt modelId="{71C1BD57-1338-4B5C-99FB-28436B895E22}" type="pres">
      <dgm:prSet presAssocID="{8B61CBAB-5A2B-4A8C-AEEA-4F99A7314D6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479F4AB-8577-477F-A626-DC1A43D76D9E}" type="pres">
      <dgm:prSet presAssocID="{B1FB7060-2E9A-41B3-8A86-73DCB133F5BD}" presName="root" presStyleCnt="0">
        <dgm:presLayoutVars>
          <dgm:chMax/>
          <dgm:chPref/>
        </dgm:presLayoutVars>
      </dgm:prSet>
      <dgm:spPr/>
    </dgm:pt>
    <dgm:pt modelId="{548BEF9A-0A9E-40D9-BFC5-988770F5189D}" type="pres">
      <dgm:prSet presAssocID="{B1FB7060-2E9A-41B3-8A86-73DCB133F5BD}" presName="rootComposite" presStyleCnt="0">
        <dgm:presLayoutVars/>
      </dgm:prSet>
      <dgm:spPr/>
    </dgm:pt>
    <dgm:pt modelId="{2C83C570-FB42-411C-AD2D-E66B695DDEE4}" type="pres">
      <dgm:prSet presAssocID="{B1FB7060-2E9A-41B3-8A86-73DCB133F5BD}" presName="ParentAccent" presStyleLbl="alignNode1" presStyleIdx="0" presStyleCnt="2"/>
      <dgm:spPr/>
    </dgm:pt>
    <dgm:pt modelId="{23C8B458-E209-4D81-8B24-714F1B3BD641}" type="pres">
      <dgm:prSet presAssocID="{B1FB7060-2E9A-41B3-8A86-73DCB133F5BD}" presName="ParentSmallAccent" presStyleLbl="fgAcc1" presStyleIdx="0" presStyleCnt="2"/>
      <dgm:spPr/>
    </dgm:pt>
    <dgm:pt modelId="{111B4755-D264-4130-87D8-BB2E3B6A0F61}" type="pres">
      <dgm:prSet presAssocID="{B1FB7060-2E9A-41B3-8A86-73DCB133F5BD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BC7A1-AC59-4022-BA30-1E7D61319444}" type="pres">
      <dgm:prSet presAssocID="{B1FB7060-2E9A-41B3-8A86-73DCB133F5BD}" presName="childShape" presStyleCnt="0">
        <dgm:presLayoutVars>
          <dgm:chMax val="0"/>
          <dgm:chPref val="0"/>
        </dgm:presLayoutVars>
      </dgm:prSet>
      <dgm:spPr/>
    </dgm:pt>
    <dgm:pt modelId="{97922A7E-7406-4A96-9FDE-5EF246A2CF86}" type="pres">
      <dgm:prSet presAssocID="{34A253C3-0251-46D3-8736-31F402CA8BCB}" presName="childComposite" presStyleCnt="0">
        <dgm:presLayoutVars>
          <dgm:chMax val="0"/>
          <dgm:chPref val="0"/>
        </dgm:presLayoutVars>
      </dgm:prSet>
      <dgm:spPr/>
    </dgm:pt>
    <dgm:pt modelId="{2B0A65D7-24DD-4F6C-8982-A07DD3E12912}" type="pres">
      <dgm:prSet presAssocID="{34A253C3-0251-46D3-8736-31F402CA8BCB}" presName="ChildAccent" presStyleLbl="solidFgAcc1" presStyleIdx="0" presStyleCnt="6" custLinFactNeighborX="5552" custLinFactNeighborY="7164"/>
      <dgm:spPr/>
    </dgm:pt>
    <dgm:pt modelId="{299744B4-0FEC-49AC-B99D-173D3BC19FCD}" type="pres">
      <dgm:prSet presAssocID="{34A253C3-0251-46D3-8736-31F402CA8BCB}" presName="Child" presStyleLbl="revTx" presStyleIdx="1" presStyleCnt="8" custScaleY="207571" custLinFactNeighborX="176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8E112-56DA-4A86-907C-19A523A0EA63}" type="pres">
      <dgm:prSet presAssocID="{9FA4D9AB-56D9-431D-8628-58B2E152FA04}" presName="childComposite" presStyleCnt="0">
        <dgm:presLayoutVars>
          <dgm:chMax val="0"/>
          <dgm:chPref val="0"/>
        </dgm:presLayoutVars>
      </dgm:prSet>
      <dgm:spPr/>
    </dgm:pt>
    <dgm:pt modelId="{635EA246-C83C-4302-870E-5492E853F9BD}" type="pres">
      <dgm:prSet presAssocID="{9FA4D9AB-56D9-431D-8628-58B2E152FA04}" presName="ChildAccent" presStyleLbl="solidFgAcc1" presStyleIdx="1" presStyleCnt="6" custLinFactNeighborX="3582" custLinFactNeighborY="46563"/>
      <dgm:spPr/>
    </dgm:pt>
    <dgm:pt modelId="{BA97305E-939D-4AD2-88DF-50DF7C7B9D5B}" type="pres">
      <dgm:prSet presAssocID="{9FA4D9AB-56D9-431D-8628-58B2E152FA04}" presName="Child" presStyleLbl="revTx" presStyleIdx="2" presStyleCnt="8" custScaleY="167880" custLinFactNeighborX="1768" custLinFactNeighborY="26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E993F-FE94-4FE0-A0FE-C2C8FF6C045B}" type="pres">
      <dgm:prSet presAssocID="{B2277897-FEA6-4A32-A35E-4C8B210413BA}" presName="childComposite" presStyleCnt="0">
        <dgm:presLayoutVars>
          <dgm:chMax val="0"/>
          <dgm:chPref val="0"/>
        </dgm:presLayoutVars>
      </dgm:prSet>
      <dgm:spPr/>
    </dgm:pt>
    <dgm:pt modelId="{59444658-487D-42C5-BE75-2A689534CF75}" type="pres">
      <dgm:prSet presAssocID="{B2277897-FEA6-4A32-A35E-4C8B210413BA}" presName="ChildAccent" presStyleLbl="solidFgAcc1" presStyleIdx="2" presStyleCnt="6" custLinFactY="36673" custLinFactNeighborX="3582" custLinFactNeighborY="100000"/>
      <dgm:spPr/>
    </dgm:pt>
    <dgm:pt modelId="{FA337583-176F-4200-A3A2-9E6C937ACF3F}" type="pres">
      <dgm:prSet presAssocID="{B2277897-FEA6-4A32-A35E-4C8B210413BA}" presName="Child" presStyleLbl="revTx" presStyleIdx="3" presStyleCnt="8" custLinFactY="38293" custLinFactNeighborX="169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E71A3-F90A-4F6F-9C1D-72A746841A89}" type="pres">
      <dgm:prSet presAssocID="{B92EEEAD-EEED-4CAF-87FB-7815CBC0232A}" presName="root" presStyleCnt="0">
        <dgm:presLayoutVars>
          <dgm:chMax/>
          <dgm:chPref/>
        </dgm:presLayoutVars>
      </dgm:prSet>
      <dgm:spPr/>
    </dgm:pt>
    <dgm:pt modelId="{F0895D94-5226-4F7D-89E0-41388071E25A}" type="pres">
      <dgm:prSet presAssocID="{B92EEEAD-EEED-4CAF-87FB-7815CBC0232A}" presName="rootComposite" presStyleCnt="0">
        <dgm:presLayoutVars/>
      </dgm:prSet>
      <dgm:spPr/>
    </dgm:pt>
    <dgm:pt modelId="{420707BE-9C25-42BB-94C1-5C3E3DE2D926}" type="pres">
      <dgm:prSet presAssocID="{B92EEEAD-EEED-4CAF-87FB-7815CBC0232A}" presName="ParentAccent" presStyleLbl="alignNode1" presStyleIdx="1" presStyleCnt="2"/>
      <dgm:spPr/>
    </dgm:pt>
    <dgm:pt modelId="{24AC854B-305D-443E-B2DA-D6F192FDCF87}" type="pres">
      <dgm:prSet presAssocID="{B92EEEAD-EEED-4CAF-87FB-7815CBC0232A}" presName="ParentSmallAccent" presStyleLbl="fgAcc1" presStyleIdx="1" presStyleCnt="2"/>
      <dgm:spPr/>
    </dgm:pt>
    <dgm:pt modelId="{A5487755-A7C8-45D2-B98D-0E83E3E1ED4F}" type="pres">
      <dgm:prSet presAssocID="{B92EEEAD-EEED-4CAF-87FB-7815CBC0232A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46D61-FEC7-40C7-94A1-61BCF7EAA1ED}" type="pres">
      <dgm:prSet presAssocID="{B92EEEAD-EEED-4CAF-87FB-7815CBC0232A}" presName="childShape" presStyleCnt="0">
        <dgm:presLayoutVars>
          <dgm:chMax val="0"/>
          <dgm:chPref val="0"/>
        </dgm:presLayoutVars>
      </dgm:prSet>
      <dgm:spPr/>
    </dgm:pt>
    <dgm:pt modelId="{D48A196E-03A0-4F6D-B6C0-D0B619EA7D09}" type="pres">
      <dgm:prSet presAssocID="{5CB24B3C-5CC5-44EA-BA1E-240825B64A0F}" presName="childComposite" presStyleCnt="0">
        <dgm:presLayoutVars>
          <dgm:chMax val="0"/>
          <dgm:chPref val="0"/>
        </dgm:presLayoutVars>
      </dgm:prSet>
      <dgm:spPr/>
    </dgm:pt>
    <dgm:pt modelId="{DAC5F9A3-F2BC-43BB-922F-B44ED23EB029}" type="pres">
      <dgm:prSet presAssocID="{5CB24B3C-5CC5-44EA-BA1E-240825B64A0F}" presName="ChildAccent" presStyleLbl="solidFgAcc1" presStyleIdx="3" presStyleCnt="6"/>
      <dgm:spPr/>
    </dgm:pt>
    <dgm:pt modelId="{5827E5D0-4A05-4404-A08C-76619B454FA6}" type="pres">
      <dgm:prSet presAssocID="{5CB24B3C-5CC5-44EA-BA1E-240825B64A0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6A731-A1C2-4768-82CF-64603C509DD6}" type="pres">
      <dgm:prSet presAssocID="{DC966363-B96B-4F72-9135-8D83E4799E5B}" presName="childComposite" presStyleCnt="0">
        <dgm:presLayoutVars>
          <dgm:chMax val="0"/>
          <dgm:chPref val="0"/>
        </dgm:presLayoutVars>
      </dgm:prSet>
      <dgm:spPr/>
    </dgm:pt>
    <dgm:pt modelId="{45052316-2EDB-47F7-8F16-AF10ABDCF0E6}" type="pres">
      <dgm:prSet presAssocID="{DC966363-B96B-4F72-9135-8D83E4799E5B}" presName="ChildAccent" presStyleLbl="solidFgAcc1" presStyleIdx="4" presStyleCnt="6"/>
      <dgm:spPr/>
    </dgm:pt>
    <dgm:pt modelId="{04A8298E-91BD-441B-A1AB-74DA3CBD23FD}" type="pres">
      <dgm:prSet presAssocID="{DC966363-B96B-4F72-9135-8D83E4799E5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7CA2-DDEA-42DC-B73A-5E9FE689624C}" type="pres">
      <dgm:prSet presAssocID="{F2FE9B5D-90D2-4F22-A6FB-F5BCC03F366C}" presName="childComposite" presStyleCnt="0">
        <dgm:presLayoutVars>
          <dgm:chMax val="0"/>
          <dgm:chPref val="0"/>
        </dgm:presLayoutVars>
      </dgm:prSet>
      <dgm:spPr/>
    </dgm:pt>
    <dgm:pt modelId="{86BA9A3B-99B5-427A-BBFF-A906C94BF52C}" type="pres">
      <dgm:prSet presAssocID="{F2FE9B5D-90D2-4F22-A6FB-F5BCC03F366C}" presName="ChildAccent" presStyleLbl="solidFgAcc1" presStyleIdx="5" presStyleCnt="6"/>
      <dgm:spPr/>
    </dgm:pt>
    <dgm:pt modelId="{B489E6B6-916E-452F-94CF-ECABCF0C56ED}" type="pres">
      <dgm:prSet presAssocID="{F2FE9B5D-90D2-4F22-A6FB-F5BCC03F366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E2824-2DE3-4A5B-B2DA-52FBD2A7F3BB}" srcId="{B92EEEAD-EEED-4CAF-87FB-7815CBC0232A}" destId="{F2FE9B5D-90D2-4F22-A6FB-F5BCC03F366C}" srcOrd="2" destOrd="0" parTransId="{0329AB4F-FD52-48D0-8C6B-3D71902891BA}" sibTransId="{3B927E54-5495-43F1-80D8-158A2663E826}"/>
    <dgm:cxn modelId="{79F44053-DDB8-42B0-948D-872820705A2C}" srcId="{B1FB7060-2E9A-41B3-8A86-73DCB133F5BD}" destId="{9FA4D9AB-56D9-431D-8628-58B2E152FA04}" srcOrd="1" destOrd="0" parTransId="{C8D83EAB-0D6F-4E79-AA28-E4611A3E348F}" sibTransId="{2B99BFD1-CF69-45ED-A7B9-77BA79677444}"/>
    <dgm:cxn modelId="{A73D1AA8-0AE5-415E-B7F4-1F96EC9B64D2}" type="presOf" srcId="{F2FE9B5D-90D2-4F22-A6FB-F5BCC03F366C}" destId="{B489E6B6-916E-452F-94CF-ECABCF0C56ED}" srcOrd="0" destOrd="0" presId="urn:microsoft.com/office/officeart/2008/layout/SquareAccentList"/>
    <dgm:cxn modelId="{6D6D5359-42DC-462D-A7A9-EBC55C84EC77}" type="presOf" srcId="{B2277897-FEA6-4A32-A35E-4C8B210413BA}" destId="{FA337583-176F-4200-A3A2-9E6C937ACF3F}" srcOrd="0" destOrd="0" presId="urn:microsoft.com/office/officeart/2008/layout/SquareAccentList"/>
    <dgm:cxn modelId="{C11E66F6-D07E-4435-A539-5D5F644BE1ED}" srcId="{B92EEEAD-EEED-4CAF-87FB-7815CBC0232A}" destId="{5CB24B3C-5CC5-44EA-BA1E-240825B64A0F}" srcOrd="0" destOrd="0" parTransId="{E6E2C69E-CDD1-4590-9786-BE6D9847F52E}" sibTransId="{C0D3E769-0B62-4CC8-9B53-1DE2B7857D41}"/>
    <dgm:cxn modelId="{D4F64657-32DB-4500-B9B6-E340C8BDA8EA}" type="presOf" srcId="{8B61CBAB-5A2B-4A8C-AEEA-4F99A7314D63}" destId="{71C1BD57-1338-4B5C-99FB-28436B895E22}" srcOrd="0" destOrd="0" presId="urn:microsoft.com/office/officeart/2008/layout/SquareAccentList"/>
    <dgm:cxn modelId="{D6DB463A-E781-436E-8E23-0B38779AD124}" srcId="{B1FB7060-2E9A-41B3-8A86-73DCB133F5BD}" destId="{B2277897-FEA6-4A32-A35E-4C8B210413BA}" srcOrd="2" destOrd="0" parTransId="{293D4E9A-954C-4F82-9759-54C49C0D7C45}" sibTransId="{DA3501ED-B4DE-4419-AF15-1D79A3E7FE5E}"/>
    <dgm:cxn modelId="{81129F84-7893-478E-9AF5-E88EF798F9F7}" srcId="{B1FB7060-2E9A-41B3-8A86-73DCB133F5BD}" destId="{34A253C3-0251-46D3-8736-31F402CA8BCB}" srcOrd="0" destOrd="0" parTransId="{5121F856-DBD9-4FEC-9393-16D68168EB89}" sibTransId="{77F758DD-3F37-46B4-B9F9-8D994C6AC147}"/>
    <dgm:cxn modelId="{8955FA1D-6DB7-4A22-B71C-8132C62960AB}" type="presOf" srcId="{9FA4D9AB-56D9-431D-8628-58B2E152FA04}" destId="{BA97305E-939D-4AD2-88DF-50DF7C7B9D5B}" srcOrd="0" destOrd="0" presId="urn:microsoft.com/office/officeart/2008/layout/SquareAccentList"/>
    <dgm:cxn modelId="{3890543F-9C6A-4D15-A339-690C1DBEA2AD}" type="presOf" srcId="{DC966363-B96B-4F72-9135-8D83E4799E5B}" destId="{04A8298E-91BD-441B-A1AB-74DA3CBD23FD}" srcOrd="0" destOrd="0" presId="urn:microsoft.com/office/officeart/2008/layout/SquareAccentList"/>
    <dgm:cxn modelId="{FF341828-A67D-4D64-AB5F-13CFE8B7B8E1}" type="presOf" srcId="{B92EEEAD-EEED-4CAF-87FB-7815CBC0232A}" destId="{A5487755-A7C8-45D2-B98D-0E83E3E1ED4F}" srcOrd="0" destOrd="0" presId="urn:microsoft.com/office/officeart/2008/layout/SquareAccentList"/>
    <dgm:cxn modelId="{96791D63-4E21-497E-BC01-8611F6E6D895}" type="presOf" srcId="{5CB24B3C-5CC5-44EA-BA1E-240825B64A0F}" destId="{5827E5D0-4A05-4404-A08C-76619B454FA6}" srcOrd="0" destOrd="0" presId="urn:microsoft.com/office/officeart/2008/layout/SquareAccentList"/>
    <dgm:cxn modelId="{252D1118-C8A1-4418-B4D1-FBD9E4A9A91B}" type="presOf" srcId="{B1FB7060-2E9A-41B3-8A86-73DCB133F5BD}" destId="{111B4755-D264-4130-87D8-BB2E3B6A0F61}" srcOrd="0" destOrd="0" presId="urn:microsoft.com/office/officeart/2008/layout/SquareAccentList"/>
    <dgm:cxn modelId="{87CF70D1-3BD2-4A4A-8E8F-3FE691585CF9}" srcId="{B92EEEAD-EEED-4CAF-87FB-7815CBC0232A}" destId="{DC966363-B96B-4F72-9135-8D83E4799E5B}" srcOrd="1" destOrd="0" parTransId="{5AC8469A-2AF0-4831-A2BB-66052BFEBD50}" sibTransId="{8DA4D3E0-8C9F-4A06-87D3-B2998EB144D4}"/>
    <dgm:cxn modelId="{8AFFC9BC-9D03-4122-A2D9-6A86C64CA592}" srcId="{8B61CBAB-5A2B-4A8C-AEEA-4F99A7314D63}" destId="{B1FB7060-2E9A-41B3-8A86-73DCB133F5BD}" srcOrd="0" destOrd="0" parTransId="{C1FAC8ED-3F3B-41F6-9D49-C79F9381BE20}" sibTransId="{E9707B2F-6D89-4FBC-99E1-04418DF40573}"/>
    <dgm:cxn modelId="{95BD9EB3-CE82-4EF2-8CA7-FDB564F66385}" type="presOf" srcId="{34A253C3-0251-46D3-8736-31F402CA8BCB}" destId="{299744B4-0FEC-49AC-B99D-173D3BC19FCD}" srcOrd="0" destOrd="0" presId="urn:microsoft.com/office/officeart/2008/layout/SquareAccentList"/>
    <dgm:cxn modelId="{6D30EC8A-B60D-436C-90C7-116FC5A1B982}" srcId="{8B61CBAB-5A2B-4A8C-AEEA-4F99A7314D63}" destId="{B92EEEAD-EEED-4CAF-87FB-7815CBC0232A}" srcOrd="1" destOrd="0" parTransId="{5C097DAB-DB50-49C6-A135-9D6F6FE62593}" sibTransId="{E3D23999-E7C1-4F6B-BA6F-428C7D03E5D4}"/>
    <dgm:cxn modelId="{11AA316F-02F2-4135-8BBC-E1D662D5029A}" type="presParOf" srcId="{71C1BD57-1338-4B5C-99FB-28436B895E22}" destId="{A479F4AB-8577-477F-A626-DC1A43D76D9E}" srcOrd="0" destOrd="0" presId="urn:microsoft.com/office/officeart/2008/layout/SquareAccentList"/>
    <dgm:cxn modelId="{FBCA503A-7CBF-4AE6-B5BA-AADCA0BD0A99}" type="presParOf" srcId="{A479F4AB-8577-477F-A626-DC1A43D76D9E}" destId="{548BEF9A-0A9E-40D9-BFC5-988770F5189D}" srcOrd="0" destOrd="0" presId="urn:microsoft.com/office/officeart/2008/layout/SquareAccentList"/>
    <dgm:cxn modelId="{3F0BCB48-9FE6-4016-973D-A90FD4CC3CA0}" type="presParOf" srcId="{548BEF9A-0A9E-40D9-BFC5-988770F5189D}" destId="{2C83C570-FB42-411C-AD2D-E66B695DDEE4}" srcOrd="0" destOrd="0" presId="urn:microsoft.com/office/officeart/2008/layout/SquareAccentList"/>
    <dgm:cxn modelId="{F2267184-89D5-4933-8BD3-148CA458F66B}" type="presParOf" srcId="{548BEF9A-0A9E-40D9-BFC5-988770F5189D}" destId="{23C8B458-E209-4D81-8B24-714F1B3BD641}" srcOrd="1" destOrd="0" presId="urn:microsoft.com/office/officeart/2008/layout/SquareAccentList"/>
    <dgm:cxn modelId="{861CE328-CB27-4726-9EB3-C6ED7CE70A82}" type="presParOf" srcId="{548BEF9A-0A9E-40D9-BFC5-988770F5189D}" destId="{111B4755-D264-4130-87D8-BB2E3B6A0F61}" srcOrd="2" destOrd="0" presId="urn:microsoft.com/office/officeart/2008/layout/SquareAccentList"/>
    <dgm:cxn modelId="{4DF34C0F-984D-4C40-9D14-65D91B7D2122}" type="presParOf" srcId="{A479F4AB-8577-477F-A626-DC1A43D76D9E}" destId="{D32BC7A1-AC59-4022-BA30-1E7D61319444}" srcOrd="1" destOrd="0" presId="urn:microsoft.com/office/officeart/2008/layout/SquareAccentList"/>
    <dgm:cxn modelId="{30E6FCB1-679F-4C40-AA97-F092B9A7B89D}" type="presParOf" srcId="{D32BC7A1-AC59-4022-BA30-1E7D61319444}" destId="{97922A7E-7406-4A96-9FDE-5EF246A2CF86}" srcOrd="0" destOrd="0" presId="urn:microsoft.com/office/officeart/2008/layout/SquareAccentList"/>
    <dgm:cxn modelId="{2110E62A-C816-48BF-B6CE-D084CB58F4D0}" type="presParOf" srcId="{97922A7E-7406-4A96-9FDE-5EF246A2CF86}" destId="{2B0A65D7-24DD-4F6C-8982-A07DD3E12912}" srcOrd="0" destOrd="0" presId="urn:microsoft.com/office/officeart/2008/layout/SquareAccentList"/>
    <dgm:cxn modelId="{41A718C7-0B0B-42A9-B9CD-7ACEE624B8FF}" type="presParOf" srcId="{97922A7E-7406-4A96-9FDE-5EF246A2CF86}" destId="{299744B4-0FEC-49AC-B99D-173D3BC19FCD}" srcOrd="1" destOrd="0" presId="urn:microsoft.com/office/officeart/2008/layout/SquareAccentList"/>
    <dgm:cxn modelId="{47387CAA-FFDE-4A5D-AF07-11EEB70195E3}" type="presParOf" srcId="{D32BC7A1-AC59-4022-BA30-1E7D61319444}" destId="{80F8E112-56DA-4A86-907C-19A523A0EA63}" srcOrd="1" destOrd="0" presId="urn:microsoft.com/office/officeart/2008/layout/SquareAccentList"/>
    <dgm:cxn modelId="{3232B533-76A5-4CD0-AF48-AF4DB3984851}" type="presParOf" srcId="{80F8E112-56DA-4A86-907C-19A523A0EA63}" destId="{635EA246-C83C-4302-870E-5492E853F9BD}" srcOrd="0" destOrd="0" presId="urn:microsoft.com/office/officeart/2008/layout/SquareAccentList"/>
    <dgm:cxn modelId="{3BC4ADEE-641B-415E-9E7A-67CD9FA4DCA2}" type="presParOf" srcId="{80F8E112-56DA-4A86-907C-19A523A0EA63}" destId="{BA97305E-939D-4AD2-88DF-50DF7C7B9D5B}" srcOrd="1" destOrd="0" presId="urn:microsoft.com/office/officeart/2008/layout/SquareAccentList"/>
    <dgm:cxn modelId="{E07A581C-2501-4865-9F55-9A44B796D5EC}" type="presParOf" srcId="{D32BC7A1-AC59-4022-BA30-1E7D61319444}" destId="{7BAE993F-FE94-4FE0-A0FE-C2C8FF6C045B}" srcOrd="2" destOrd="0" presId="urn:microsoft.com/office/officeart/2008/layout/SquareAccentList"/>
    <dgm:cxn modelId="{6F0B34D0-6192-4819-8BD7-25B00B9FBF7E}" type="presParOf" srcId="{7BAE993F-FE94-4FE0-A0FE-C2C8FF6C045B}" destId="{59444658-487D-42C5-BE75-2A689534CF75}" srcOrd="0" destOrd="0" presId="urn:microsoft.com/office/officeart/2008/layout/SquareAccentList"/>
    <dgm:cxn modelId="{B86901CF-1747-4F12-8C77-25F9C6DD1B1F}" type="presParOf" srcId="{7BAE993F-FE94-4FE0-A0FE-C2C8FF6C045B}" destId="{FA337583-176F-4200-A3A2-9E6C937ACF3F}" srcOrd="1" destOrd="0" presId="urn:microsoft.com/office/officeart/2008/layout/SquareAccentList"/>
    <dgm:cxn modelId="{F6A861AE-AD45-40D4-A089-6FB77C62639A}" type="presParOf" srcId="{71C1BD57-1338-4B5C-99FB-28436B895E22}" destId="{858E71A3-F90A-4F6F-9C1D-72A746841A89}" srcOrd="1" destOrd="0" presId="urn:microsoft.com/office/officeart/2008/layout/SquareAccentList"/>
    <dgm:cxn modelId="{AF96B7B2-BE93-450C-8853-75B201548AF3}" type="presParOf" srcId="{858E71A3-F90A-4F6F-9C1D-72A746841A89}" destId="{F0895D94-5226-4F7D-89E0-41388071E25A}" srcOrd="0" destOrd="0" presId="urn:microsoft.com/office/officeart/2008/layout/SquareAccentList"/>
    <dgm:cxn modelId="{66F4D15E-BB95-434F-B0B2-97FE2C38FE77}" type="presParOf" srcId="{F0895D94-5226-4F7D-89E0-41388071E25A}" destId="{420707BE-9C25-42BB-94C1-5C3E3DE2D926}" srcOrd="0" destOrd="0" presId="urn:microsoft.com/office/officeart/2008/layout/SquareAccentList"/>
    <dgm:cxn modelId="{BB61AD1E-22D7-46B0-9F09-84BF60B22854}" type="presParOf" srcId="{F0895D94-5226-4F7D-89E0-41388071E25A}" destId="{24AC854B-305D-443E-B2DA-D6F192FDCF87}" srcOrd="1" destOrd="0" presId="urn:microsoft.com/office/officeart/2008/layout/SquareAccentList"/>
    <dgm:cxn modelId="{40E02F79-0159-4993-8267-66432A01758D}" type="presParOf" srcId="{F0895D94-5226-4F7D-89E0-41388071E25A}" destId="{A5487755-A7C8-45D2-B98D-0E83E3E1ED4F}" srcOrd="2" destOrd="0" presId="urn:microsoft.com/office/officeart/2008/layout/SquareAccentList"/>
    <dgm:cxn modelId="{839277E0-BCE6-4C29-BE0A-951EE0953759}" type="presParOf" srcId="{858E71A3-F90A-4F6F-9C1D-72A746841A89}" destId="{2CB46D61-FEC7-40C7-94A1-61BCF7EAA1ED}" srcOrd="1" destOrd="0" presId="urn:microsoft.com/office/officeart/2008/layout/SquareAccentList"/>
    <dgm:cxn modelId="{039ADB2C-6E02-4DB9-8D22-815830471EDE}" type="presParOf" srcId="{2CB46D61-FEC7-40C7-94A1-61BCF7EAA1ED}" destId="{D48A196E-03A0-4F6D-B6C0-D0B619EA7D09}" srcOrd="0" destOrd="0" presId="urn:microsoft.com/office/officeart/2008/layout/SquareAccentList"/>
    <dgm:cxn modelId="{0C98DB33-E74D-4050-963E-D1239E40B0B6}" type="presParOf" srcId="{D48A196E-03A0-4F6D-B6C0-D0B619EA7D09}" destId="{DAC5F9A3-F2BC-43BB-922F-B44ED23EB029}" srcOrd="0" destOrd="0" presId="urn:microsoft.com/office/officeart/2008/layout/SquareAccentList"/>
    <dgm:cxn modelId="{7023ED17-D714-4DD0-9CD9-CE7FCEE3A5BE}" type="presParOf" srcId="{D48A196E-03A0-4F6D-B6C0-D0B619EA7D09}" destId="{5827E5D0-4A05-4404-A08C-76619B454FA6}" srcOrd="1" destOrd="0" presId="urn:microsoft.com/office/officeart/2008/layout/SquareAccentList"/>
    <dgm:cxn modelId="{A449E725-E5AA-4700-902C-285836CB8DB6}" type="presParOf" srcId="{2CB46D61-FEC7-40C7-94A1-61BCF7EAA1ED}" destId="{5AD6A731-A1C2-4768-82CF-64603C509DD6}" srcOrd="1" destOrd="0" presId="urn:microsoft.com/office/officeart/2008/layout/SquareAccentList"/>
    <dgm:cxn modelId="{75CF8BD5-5945-49CF-9B83-E4FDF0FF0015}" type="presParOf" srcId="{5AD6A731-A1C2-4768-82CF-64603C509DD6}" destId="{45052316-2EDB-47F7-8F16-AF10ABDCF0E6}" srcOrd="0" destOrd="0" presId="urn:microsoft.com/office/officeart/2008/layout/SquareAccentList"/>
    <dgm:cxn modelId="{2F910C9B-ECA1-40E8-88A6-229E005C685F}" type="presParOf" srcId="{5AD6A731-A1C2-4768-82CF-64603C509DD6}" destId="{04A8298E-91BD-441B-A1AB-74DA3CBD23FD}" srcOrd="1" destOrd="0" presId="urn:microsoft.com/office/officeart/2008/layout/SquareAccentList"/>
    <dgm:cxn modelId="{1E31F0BC-8ED7-4E2A-919C-D18F009617A1}" type="presParOf" srcId="{2CB46D61-FEC7-40C7-94A1-61BCF7EAA1ED}" destId="{D2787CA2-DDEA-42DC-B73A-5E9FE689624C}" srcOrd="2" destOrd="0" presId="urn:microsoft.com/office/officeart/2008/layout/SquareAccentList"/>
    <dgm:cxn modelId="{4591F4EB-414C-403F-B93E-50A0817A3C3A}" type="presParOf" srcId="{D2787CA2-DDEA-42DC-B73A-5E9FE689624C}" destId="{86BA9A3B-99B5-427A-BBFF-A906C94BF52C}" srcOrd="0" destOrd="0" presId="urn:microsoft.com/office/officeart/2008/layout/SquareAccentList"/>
    <dgm:cxn modelId="{B0DA76B9-8B2B-4F1E-AE44-79CCB1837485}" type="presParOf" srcId="{D2787CA2-DDEA-42DC-B73A-5E9FE689624C}" destId="{B489E6B6-916E-452F-94CF-ECABCF0C56E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52D77-ADA5-4745-BF17-E466C6077E0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DFA4F-E815-4936-9693-DD02533415F5}">
      <dgm:prSet phldrT="[Текст]"/>
      <dgm:spPr/>
      <dgm:t>
        <a:bodyPr/>
        <a:lstStyle/>
        <a:p>
          <a:r>
            <a:rPr lang="ru-RU" dirty="0" smtClean="0"/>
            <a:t>ГВЭ-9</a:t>
          </a:r>
          <a:endParaRPr lang="ru-RU" dirty="0"/>
        </a:p>
      </dgm:t>
    </dgm:pt>
    <dgm:pt modelId="{6935683B-6FBF-485B-B299-57072DBCDD59}" type="parTrans" cxnId="{73732916-E5B5-441C-8EC6-DB14C5A8F862}">
      <dgm:prSet/>
      <dgm:spPr/>
      <dgm:t>
        <a:bodyPr/>
        <a:lstStyle/>
        <a:p>
          <a:endParaRPr lang="ru-RU"/>
        </a:p>
      </dgm:t>
    </dgm:pt>
    <dgm:pt modelId="{86AED477-6AFD-4105-914D-63048426DC00}" type="sibTrans" cxnId="{73732916-E5B5-441C-8EC6-DB14C5A8F862}">
      <dgm:prSet/>
      <dgm:spPr/>
      <dgm:t>
        <a:bodyPr/>
        <a:lstStyle/>
        <a:p>
          <a:endParaRPr lang="ru-RU"/>
        </a:p>
      </dgm:t>
    </dgm:pt>
    <dgm:pt modelId="{BE584B68-CE43-49A4-8946-867C1558DA97}">
      <dgm:prSet phldrT="[Текст]" custT="1"/>
      <dgm:spPr/>
      <dgm:t>
        <a:bodyPr anchor="ctr"/>
        <a:lstStyle/>
        <a:p>
          <a:r>
            <a:rPr lang="ru-RU" sz="3200" dirty="0" smtClean="0"/>
            <a:t>Все предметы в муниципалитетах (согласно приказу) </a:t>
          </a:r>
          <a:endParaRPr lang="ru-RU" sz="3200" dirty="0"/>
        </a:p>
      </dgm:t>
    </dgm:pt>
    <dgm:pt modelId="{A0C7BE1A-7A56-45A3-A9A9-1ADC05C444A8}" type="parTrans" cxnId="{6C678842-985E-461A-AE21-D96548D4CFD1}">
      <dgm:prSet/>
      <dgm:spPr/>
      <dgm:t>
        <a:bodyPr/>
        <a:lstStyle/>
        <a:p>
          <a:endParaRPr lang="ru-RU"/>
        </a:p>
      </dgm:t>
    </dgm:pt>
    <dgm:pt modelId="{7EC37FC0-9AC7-4CDF-B41C-05BA44A7BDBA}" type="sibTrans" cxnId="{6C678842-985E-461A-AE21-D96548D4CFD1}">
      <dgm:prSet/>
      <dgm:spPr/>
      <dgm:t>
        <a:bodyPr/>
        <a:lstStyle/>
        <a:p>
          <a:endParaRPr lang="ru-RU"/>
        </a:p>
      </dgm:t>
    </dgm:pt>
    <dgm:pt modelId="{38527B5E-0BD2-4799-A657-654BBDC54AF2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8A670DFC-3730-426B-AFDC-A7D462430DBF}" type="parTrans" cxnId="{E73D4C50-E9F3-4EB8-A1D1-2FC4BB3E3D87}">
      <dgm:prSet/>
      <dgm:spPr/>
      <dgm:t>
        <a:bodyPr/>
        <a:lstStyle/>
        <a:p>
          <a:endParaRPr lang="ru-RU"/>
        </a:p>
      </dgm:t>
    </dgm:pt>
    <dgm:pt modelId="{5BE82FF3-A2FF-4AF6-B2A8-F52B03EF94AC}" type="sibTrans" cxnId="{E73D4C50-E9F3-4EB8-A1D1-2FC4BB3E3D87}">
      <dgm:prSet/>
      <dgm:spPr/>
      <dgm:t>
        <a:bodyPr/>
        <a:lstStyle/>
        <a:p>
          <a:endParaRPr lang="ru-RU"/>
        </a:p>
      </dgm:t>
    </dgm:pt>
    <dgm:pt modelId="{6BBDDF52-07E9-46D0-B224-6CAAE98010CA}">
      <dgm:prSet phldrT="[Текст]"/>
      <dgm:spPr/>
      <dgm:t>
        <a:bodyPr anchor="ctr"/>
        <a:lstStyle/>
        <a:p>
          <a:r>
            <a:rPr lang="ru-RU" dirty="0" smtClean="0"/>
            <a:t>Русский язык, математика, география, биология, обществознание – </a:t>
          </a:r>
          <a:r>
            <a:rPr lang="ru-RU" b="1" dirty="0" smtClean="0">
              <a:solidFill>
                <a:srgbClr val="C00000"/>
              </a:solidFill>
            </a:rPr>
            <a:t>на местах</a:t>
          </a:r>
          <a:endParaRPr lang="ru-RU" b="1" dirty="0">
            <a:solidFill>
              <a:srgbClr val="C00000"/>
            </a:solidFill>
          </a:endParaRPr>
        </a:p>
      </dgm:t>
    </dgm:pt>
    <dgm:pt modelId="{4607F8A0-64CF-47C0-8938-371FC34F9DF0}" type="parTrans" cxnId="{947284D4-E8E7-4467-827F-FEF7D922D577}">
      <dgm:prSet/>
      <dgm:spPr/>
      <dgm:t>
        <a:bodyPr/>
        <a:lstStyle/>
        <a:p>
          <a:endParaRPr lang="ru-RU"/>
        </a:p>
      </dgm:t>
    </dgm:pt>
    <dgm:pt modelId="{C08033A8-64CA-4CA3-B263-00B06D18BA28}" type="sibTrans" cxnId="{947284D4-E8E7-4467-827F-FEF7D922D577}">
      <dgm:prSet/>
      <dgm:spPr/>
      <dgm:t>
        <a:bodyPr/>
        <a:lstStyle/>
        <a:p>
          <a:endParaRPr lang="ru-RU"/>
        </a:p>
      </dgm:t>
    </dgm:pt>
    <dgm:pt modelId="{73BAAC75-7031-4BFB-A37D-F3B7F97975D0}">
      <dgm:prSet phldrT="[Текст]"/>
      <dgm:spPr/>
      <dgm:t>
        <a:bodyPr anchor="ctr"/>
        <a:lstStyle/>
        <a:p>
          <a:r>
            <a:rPr lang="ru-RU" dirty="0" smtClean="0"/>
            <a:t>Физика, химия, информатика, иностранные языки, история, литература – </a:t>
          </a:r>
          <a:r>
            <a:rPr lang="ru-RU" b="1" dirty="0" smtClean="0">
              <a:solidFill>
                <a:srgbClr val="C00000"/>
              </a:solidFill>
            </a:rPr>
            <a:t>централизованно (как ЕГЭ)</a:t>
          </a:r>
          <a:endParaRPr lang="ru-RU" b="1" dirty="0">
            <a:solidFill>
              <a:srgbClr val="C00000"/>
            </a:solidFill>
          </a:endParaRPr>
        </a:p>
      </dgm:t>
    </dgm:pt>
    <dgm:pt modelId="{26AAEC31-AE0A-4A53-A2C4-BF4FA9AF458B}" type="parTrans" cxnId="{B3FDC405-33C3-408A-926C-86BE1DBB20E1}">
      <dgm:prSet/>
      <dgm:spPr/>
      <dgm:t>
        <a:bodyPr/>
        <a:lstStyle/>
        <a:p>
          <a:endParaRPr lang="ru-RU"/>
        </a:p>
      </dgm:t>
    </dgm:pt>
    <dgm:pt modelId="{8D11E6A9-2454-4A11-B2EF-8225D3B4C938}" type="sibTrans" cxnId="{B3FDC405-33C3-408A-926C-86BE1DBB20E1}">
      <dgm:prSet/>
      <dgm:spPr/>
      <dgm:t>
        <a:bodyPr/>
        <a:lstStyle/>
        <a:p>
          <a:endParaRPr lang="ru-RU"/>
        </a:p>
      </dgm:t>
    </dgm:pt>
    <dgm:pt modelId="{C1D08D2F-815D-45A7-8D42-53108585B568}" type="pres">
      <dgm:prSet presAssocID="{A0452D77-ADA5-4745-BF17-E466C6077E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5171CB-F471-48CE-BF2D-C13668EA863A}" type="pres">
      <dgm:prSet presAssocID="{C1FDFA4F-E815-4936-9693-DD02533415F5}" presName="linNode" presStyleCnt="0"/>
      <dgm:spPr/>
    </dgm:pt>
    <dgm:pt modelId="{9E283EBF-DFEA-43AD-9ECE-B8668DD241B1}" type="pres">
      <dgm:prSet presAssocID="{C1FDFA4F-E815-4936-9693-DD02533415F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43C5C-2B2B-470A-AE7A-340B391E6580}" type="pres">
      <dgm:prSet presAssocID="{C1FDFA4F-E815-4936-9693-DD02533415F5}" presName="childShp" presStyleLbl="bgAccFollowNode1" presStyleIdx="0" presStyleCnt="2" custScaleX="10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FAC6C-12EC-403F-9DBA-F44432D79D29}" type="pres">
      <dgm:prSet presAssocID="{86AED477-6AFD-4105-914D-63048426DC00}" presName="spacing" presStyleCnt="0"/>
      <dgm:spPr/>
    </dgm:pt>
    <dgm:pt modelId="{63459AD9-037B-42DE-A85D-9547AE3C4FA3}" type="pres">
      <dgm:prSet presAssocID="{38527B5E-0BD2-4799-A657-654BBDC54AF2}" presName="linNode" presStyleCnt="0"/>
      <dgm:spPr/>
    </dgm:pt>
    <dgm:pt modelId="{CE14CB44-8942-42AA-BDFE-9D559B36E59D}" type="pres">
      <dgm:prSet presAssocID="{38527B5E-0BD2-4799-A657-654BBDC54AF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DCC4F-9540-48A1-A7FB-31F7FCECC1F5}" type="pres">
      <dgm:prSet presAssocID="{38527B5E-0BD2-4799-A657-654BBDC54AF2}" presName="childShp" presStyleLbl="bgAccFollowNode1" presStyleIdx="1" presStyleCnt="2" custScaleX="107012" custScaleY="146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D4C50-E9F3-4EB8-A1D1-2FC4BB3E3D87}" srcId="{A0452D77-ADA5-4745-BF17-E466C6077E02}" destId="{38527B5E-0BD2-4799-A657-654BBDC54AF2}" srcOrd="1" destOrd="0" parTransId="{8A670DFC-3730-426B-AFDC-A7D462430DBF}" sibTransId="{5BE82FF3-A2FF-4AF6-B2A8-F52B03EF94AC}"/>
    <dgm:cxn modelId="{48F4E032-9E76-4C2C-B878-69DD16E66929}" type="presOf" srcId="{A0452D77-ADA5-4745-BF17-E466C6077E02}" destId="{C1D08D2F-815D-45A7-8D42-53108585B568}" srcOrd="0" destOrd="0" presId="urn:microsoft.com/office/officeart/2005/8/layout/vList6"/>
    <dgm:cxn modelId="{D49A657C-661B-45B9-BA6B-3EFE7B75B447}" type="presOf" srcId="{73BAAC75-7031-4BFB-A37D-F3B7F97975D0}" destId="{40DDCC4F-9540-48A1-A7FB-31F7FCECC1F5}" srcOrd="0" destOrd="1" presId="urn:microsoft.com/office/officeart/2005/8/layout/vList6"/>
    <dgm:cxn modelId="{2790EC53-FF8C-441C-A585-5C4B7017D81D}" type="presOf" srcId="{6BBDDF52-07E9-46D0-B224-6CAAE98010CA}" destId="{40DDCC4F-9540-48A1-A7FB-31F7FCECC1F5}" srcOrd="0" destOrd="0" presId="urn:microsoft.com/office/officeart/2005/8/layout/vList6"/>
    <dgm:cxn modelId="{C5938ECC-4EE7-44DB-B741-EDFC6D8A65A8}" type="presOf" srcId="{BE584B68-CE43-49A4-8946-867C1558DA97}" destId="{4B543C5C-2B2B-470A-AE7A-340B391E6580}" srcOrd="0" destOrd="0" presId="urn:microsoft.com/office/officeart/2005/8/layout/vList6"/>
    <dgm:cxn modelId="{B3FDC405-33C3-408A-926C-86BE1DBB20E1}" srcId="{38527B5E-0BD2-4799-A657-654BBDC54AF2}" destId="{73BAAC75-7031-4BFB-A37D-F3B7F97975D0}" srcOrd="1" destOrd="0" parTransId="{26AAEC31-AE0A-4A53-A2C4-BF4FA9AF458B}" sibTransId="{8D11E6A9-2454-4A11-B2EF-8225D3B4C938}"/>
    <dgm:cxn modelId="{93F792F6-74FE-4CEC-8CF8-8395097B703B}" type="presOf" srcId="{38527B5E-0BD2-4799-A657-654BBDC54AF2}" destId="{CE14CB44-8942-42AA-BDFE-9D559B36E59D}" srcOrd="0" destOrd="0" presId="urn:microsoft.com/office/officeart/2005/8/layout/vList6"/>
    <dgm:cxn modelId="{A977F0DF-9160-4A5A-94CA-5D3203BDFA91}" type="presOf" srcId="{C1FDFA4F-E815-4936-9693-DD02533415F5}" destId="{9E283EBF-DFEA-43AD-9ECE-B8668DD241B1}" srcOrd="0" destOrd="0" presId="urn:microsoft.com/office/officeart/2005/8/layout/vList6"/>
    <dgm:cxn modelId="{6C678842-985E-461A-AE21-D96548D4CFD1}" srcId="{C1FDFA4F-E815-4936-9693-DD02533415F5}" destId="{BE584B68-CE43-49A4-8946-867C1558DA97}" srcOrd="0" destOrd="0" parTransId="{A0C7BE1A-7A56-45A3-A9A9-1ADC05C444A8}" sibTransId="{7EC37FC0-9AC7-4CDF-B41C-05BA44A7BDBA}"/>
    <dgm:cxn modelId="{947284D4-E8E7-4467-827F-FEF7D922D577}" srcId="{38527B5E-0BD2-4799-A657-654BBDC54AF2}" destId="{6BBDDF52-07E9-46D0-B224-6CAAE98010CA}" srcOrd="0" destOrd="0" parTransId="{4607F8A0-64CF-47C0-8938-371FC34F9DF0}" sibTransId="{C08033A8-64CA-4CA3-B263-00B06D18BA28}"/>
    <dgm:cxn modelId="{73732916-E5B5-441C-8EC6-DB14C5A8F862}" srcId="{A0452D77-ADA5-4745-BF17-E466C6077E02}" destId="{C1FDFA4F-E815-4936-9693-DD02533415F5}" srcOrd="0" destOrd="0" parTransId="{6935683B-6FBF-485B-B299-57072DBCDD59}" sibTransId="{86AED477-6AFD-4105-914D-63048426DC00}"/>
    <dgm:cxn modelId="{EDE9D84F-0394-4BD1-88F8-04D03B602686}" type="presParOf" srcId="{C1D08D2F-815D-45A7-8D42-53108585B568}" destId="{2E5171CB-F471-48CE-BF2D-C13668EA863A}" srcOrd="0" destOrd="0" presId="urn:microsoft.com/office/officeart/2005/8/layout/vList6"/>
    <dgm:cxn modelId="{064A3347-D4E7-4D26-AC52-F03455E168AC}" type="presParOf" srcId="{2E5171CB-F471-48CE-BF2D-C13668EA863A}" destId="{9E283EBF-DFEA-43AD-9ECE-B8668DD241B1}" srcOrd="0" destOrd="0" presId="urn:microsoft.com/office/officeart/2005/8/layout/vList6"/>
    <dgm:cxn modelId="{5431F491-3A8F-4CB7-A32F-1C75FA101189}" type="presParOf" srcId="{2E5171CB-F471-48CE-BF2D-C13668EA863A}" destId="{4B543C5C-2B2B-470A-AE7A-340B391E6580}" srcOrd="1" destOrd="0" presId="urn:microsoft.com/office/officeart/2005/8/layout/vList6"/>
    <dgm:cxn modelId="{9AB40B10-4A13-433B-977E-3562099B0514}" type="presParOf" srcId="{C1D08D2F-815D-45A7-8D42-53108585B568}" destId="{415FAC6C-12EC-403F-9DBA-F44432D79D29}" srcOrd="1" destOrd="0" presId="urn:microsoft.com/office/officeart/2005/8/layout/vList6"/>
    <dgm:cxn modelId="{EF078858-C3B8-44C9-8A88-50B950DF9751}" type="presParOf" srcId="{C1D08D2F-815D-45A7-8D42-53108585B568}" destId="{63459AD9-037B-42DE-A85D-9547AE3C4FA3}" srcOrd="2" destOrd="0" presId="urn:microsoft.com/office/officeart/2005/8/layout/vList6"/>
    <dgm:cxn modelId="{6818DA2E-7279-47A5-BD61-D5AB0C368B09}" type="presParOf" srcId="{63459AD9-037B-42DE-A85D-9547AE3C4FA3}" destId="{CE14CB44-8942-42AA-BDFE-9D559B36E59D}" srcOrd="0" destOrd="0" presId="urn:microsoft.com/office/officeart/2005/8/layout/vList6"/>
    <dgm:cxn modelId="{C763B291-9DD5-45BB-B88A-B46D592820D4}" type="presParOf" srcId="{63459AD9-037B-42DE-A85D-9547AE3C4FA3}" destId="{40DDCC4F-9540-48A1-A7FB-31F7FCECC1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10806-04D9-45A3-BE42-C54621446AD7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1B7217-CB1A-4704-BD77-B4ADC6B5FE9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+mn-lt"/>
            </a:rPr>
            <a:t>Где осуществляется проверка?</a:t>
          </a:r>
          <a:endParaRPr lang="ru-RU" sz="2000" b="1" dirty="0">
            <a:latin typeface="+mn-lt"/>
          </a:endParaRPr>
        </a:p>
      </dgm:t>
    </dgm:pt>
    <dgm:pt modelId="{49D75311-8E8B-44A5-B431-27BFF91EF8E1}" type="parTrans" cxnId="{C3ECD018-139D-4AD8-92CA-C68AE8189287}">
      <dgm:prSet/>
      <dgm:spPr/>
      <dgm:t>
        <a:bodyPr/>
        <a:lstStyle/>
        <a:p>
          <a:endParaRPr lang="ru-RU" sz="2000"/>
        </a:p>
      </dgm:t>
    </dgm:pt>
    <dgm:pt modelId="{CA5E55FD-8886-4A55-BAEC-0C41BDF07CB1}" type="sibTrans" cxnId="{C3ECD018-139D-4AD8-92CA-C68AE8189287}">
      <dgm:prSet/>
      <dgm:spPr/>
      <dgm:t>
        <a:bodyPr/>
        <a:lstStyle/>
        <a:p>
          <a:endParaRPr lang="ru-RU" sz="2000"/>
        </a:p>
      </dgm:t>
    </dgm:pt>
    <dgm:pt modelId="{6D638486-3BA2-49C3-96BC-0F30C58F0E9E}">
      <dgm:prSet phldrT="[Текст]" custT="1"/>
      <dgm:spPr/>
      <dgm:t>
        <a:bodyPr anchor="ctr"/>
        <a:lstStyle/>
        <a:p>
          <a:pPr algn="just"/>
          <a:r>
            <a:rPr lang="ru-RU" sz="1600" dirty="0" smtClean="0">
              <a:latin typeface="+mn-lt"/>
            </a:rPr>
            <a:t>В пунктах проверки заданий, организованных на базе ППЭ или других ОО под офлайн-видеонаблюдением в каждой аудитории проверки</a:t>
          </a:r>
          <a:endParaRPr lang="ru-RU" sz="1600" dirty="0">
            <a:latin typeface="+mn-lt"/>
          </a:endParaRPr>
        </a:p>
      </dgm:t>
    </dgm:pt>
    <dgm:pt modelId="{FFA6551C-BADA-4F6C-8989-7C315C7AA3D4}" type="parTrans" cxnId="{E7E4D11A-ADD8-41B2-907A-DD67BEDDB6AE}">
      <dgm:prSet/>
      <dgm:spPr/>
      <dgm:t>
        <a:bodyPr/>
        <a:lstStyle/>
        <a:p>
          <a:endParaRPr lang="ru-RU" sz="2000"/>
        </a:p>
      </dgm:t>
    </dgm:pt>
    <dgm:pt modelId="{8655681C-72A9-42F3-B6A7-5838D7494521}" type="sibTrans" cxnId="{E7E4D11A-ADD8-41B2-907A-DD67BEDDB6AE}">
      <dgm:prSet/>
      <dgm:spPr/>
      <dgm:t>
        <a:bodyPr/>
        <a:lstStyle/>
        <a:p>
          <a:endParaRPr lang="ru-RU" sz="2000"/>
        </a:p>
      </dgm:t>
    </dgm:pt>
    <dgm:pt modelId="{1536CAF5-F423-45AA-A3FE-A10B367F6D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+mn-lt"/>
            </a:rPr>
            <a:t>Кто может присутствовать в ППЗ?</a:t>
          </a:r>
          <a:endParaRPr lang="ru-RU" sz="2000" b="1" dirty="0">
            <a:latin typeface="+mn-lt"/>
          </a:endParaRPr>
        </a:p>
      </dgm:t>
    </dgm:pt>
    <dgm:pt modelId="{E517648B-CF6F-4EEE-A227-D3E2052516BC}" type="parTrans" cxnId="{9F2A1910-8A58-4B60-8E14-81B3E18A51B4}">
      <dgm:prSet/>
      <dgm:spPr/>
      <dgm:t>
        <a:bodyPr/>
        <a:lstStyle/>
        <a:p>
          <a:endParaRPr lang="ru-RU" sz="2000"/>
        </a:p>
      </dgm:t>
    </dgm:pt>
    <dgm:pt modelId="{8B837507-0728-456A-9D4B-1F4D9D3554D4}" type="sibTrans" cxnId="{9F2A1910-8A58-4B60-8E14-81B3E18A51B4}">
      <dgm:prSet/>
      <dgm:spPr/>
      <dgm:t>
        <a:bodyPr/>
        <a:lstStyle/>
        <a:p>
          <a:endParaRPr lang="ru-RU" sz="2000"/>
        </a:p>
      </dgm:t>
    </dgm:pt>
    <dgm:pt modelId="{E961FAB2-B609-4324-8A14-2C14DF03C46B}">
      <dgm:prSet phldrT="[Текст]" custT="1"/>
      <dgm:spPr/>
      <dgm:t>
        <a:bodyPr anchor="ctr"/>
        <a:lstStyle/>
        <a:p>
          <a:pPr algn="just"/>
          <a:r>
            <a:rPr lang="ru-RU" sz="1600" dirty="0" smtClean="0">
              <a:latin typeface="+mn-lt"/>
            </a:rPr>
            <a:t>Эксперты-консультанты (ответственные эксперты) и эксперты ПК</a:t>
          </a:r>
          <a:endParaRPr lang="ru-RU" sz="1600" dirty="0">
            <a:latin typeface="+mn-lt"/>
          </a:endParaRPr>
        </a:p>
      </dgm:t>
    </dgm:pt>
    <dgm:pt modelId="{0E01AFDA-4CA6-4B73-91FE-1F04BF2BB518}" type="parTrans" cxnId="{BDD1C8B9-3EAE-47BA-A048-6112E56CDD75}">
      <dgm:prSet/>
      <dgm:spPr/>
      <dgm:t>
        <a:bodyPr/>
        <a:lstStyle/>
        <a:p>
          <a:endParaRPr lang="ru-RU" sz="2000"/>
        </a:p>
      </dgm:t>
    </dgm:pt>
    <dgm:pt modelId="{FD1DEF8F-2FEF-4B59-87B0-A1CE5E06743A}" type="sibTrans" cxnId="{BDD1C8B9-3EAE-47BA-A048-6112E56CDD75}">
      <dgm:prSet/>
      <dgm:spPr/>
      <dgm:t>
        <a:bodyPr/>
        <a:lstStyle/>
        <a:p>
          <a:endParaRPr lang="ru-RU" sz="2000"/>
        </a:p>
      </dgm:t>
    </dgm:pt>
    <dgm:pt modelId="{8D4619FB-C3B6-4BB5-8719-ED8A6F44B6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+mn-lt"/>
            </a:rPr>
            <a:t>Условия проведения проверки</a:t>
          </a:r>
        </a:p>
      </dgm:t>
    </dgm:pt>
    <dgm:pt modelId="{990C561A-E3E2-41FF-B6D5-F9B2290BEA65}" type="parTrans" cxnId="{047094B0-76C6-4EDC-9977-70B87FD637A3}">
      <dgm:prSet/>
      <dgm:spPr/>
      <dgm:t>
        <a:bodyPr/>
        <a:lstStyle/>
        <a:p>
          <a:endParaRPr lang="ru-RU"/>
        </a:p>
      </dgm:t>
    </dgm:pt>
    <dgm:pt modelId="{A136CDE8-A7E0-4034-AE95-41AC82A5FE12}" type="sibTrans" cxnId="{047094B0-76C6-4EDC-9977-70B87FD637A3}">
      <dgm:prSet/>
      <dgm:spPr/>
      <dgm:t>
        <a:bodyPr/>
        <a:lstStyle/>
        <a:p>
          <a:endParaRPr lang="ru-RU"/>
        </a:p>
      </dgm:t>
    </dgm:pt>
    <dgm:pt modelId="{2C28B150-910F-4391-9295-403D015C4DD3}">
      <dgm:prSet/>
      <dgm:spPr/>
      <dgm:t>
        <a:bodyPr anchor="b"/>
        <a:lstStyle/>
        <a:p>
          <a:pPr algn="just"/>
          <a:r>
            <a:rPr lang="ru-RU" dirty="0" smtClean="0">
              <a:latin typeface="+mn-lt"/>
            </a:rPr>
            <a:t>Для каждого эксперта ПК в аудиториях выделяется отдельное рабочее место</a:t>
          </a:r>
          <a:endParaRPr lang="ru-RU" dirty="0">
            <a:latin typeface="+mn-lt"/>
          </a:endParaRPr>
        </a:p>
      </dgm:t>
    </dgm:pt>
    <dgm:pt modelId="{038FC9D9-3D2C-49EF-A69B-7FE4CD70DFD5}" type="parTrans" cxnId="{C640B959-0AD7-42B4-8621-418A64141D2F}">
      <dgm:prSet/>
      <dgm:spPr/>
      <dgm:t>
        <a:bodyPr/>
        <a:lstStyle/>
        <a:p>
          <a:endParaRPr lang="ru-RU"/>
        </a:p>
      </dgm:t>
    </dgm:pt>
    <dgm:pt modelId="{5D79A34A-75AF-4468-9BE2-BCB80D863E75}" type="sibTrans" cxnId="{C640B959-0AD7-42B4-8621-418A64141D2F}">
      <dgm:prSet/>
      <dgm:spPr/>
      <dgm:t>
        <a:bodyPr/>
        <a:lstStyle/>
        <a:p>
          <a:endParaRPr lang="ru-RU"/>
        </a:p>
      </dgm:t>
    </dgm:pt>
    <dgm:pt modelId="{0FB5D754-34FA-40BF-9689-32F1B7573AEE}">
      <dgm:prSet/>
      <dgm:spPr/>
      <dgm:t>
        <a:bodyPr anchor="b"/>
        <a:lstStyle/>
        <a:p>
          <a:pPr algn="just"/>
          <a:r>
            <a:rPr lang="ru-RU" dirty="0" smtClean="0">
              <a:latin typeface="+mn-lt"/>
            </a:rPr>
            <a:t>Место для хранения личных вещей экспертов на период проверки</a:t>
          </a:r>
          <a:endParaRPr lang="ru-RU" dirty="0">
            <a:latin typeface="+mn-lt"/>
          </a:endParaRPr>
        </a:p>
      </dgm:t>
    </dgm:pt>
    <dgm:pt modelId="{42F6A412-D3B5-48A5-86F1-B629E76C59AB}" type="parTrans" cxnId="{104DBB48-B3E1-452A-822D-9B4A7789707F}">
      <dgm:prSet/>
      <dgm:spPr/>
      <dgm:t>
        <a:bodyPr/>
        <a:lstStyle/>
        <a:p>
          <a:endParaRPr lang="ru-RU"/>
        </a:p>
      </dgm:t>
    </dgm:pt>
    <dgm:pt modelId="{3A8BFEF5-EF8F-46A6-8CC4-B178D0304928}" type="sibTrans" cxnId="{104DBB48-B3E1-452A-822D-9B4A7789707F}">
      <dgm:prSet/>
      <dgm:spPr/>
      <dgm:t>
        <a:bodyPr/>
        <a:lstStyle/>
        <a:p>
          <a:endParaRPr lang="ru-RU"/>
        </a:p>
      </dgm:t>
    </dgm:pt>
    <dgm:pt modelId="{2FE12A22-3903-4434-B774-409B3D79876B}">
      <dgm:prSet phldrT="[Текст]" custT="1"/>
      <dgm:spPr/>
      <dgm:t>
        <a:bodyPr anchor="ctr"/>
        <a:lstStyle/>
        <a:p>
          <a:pPr algn="just"/>
          <a:r>
            <a:rPr lang="ru-RU" sz="1600" dirty="0" smtClean="0">
              <a:latin typeface="+mn-lt"/>
            </a:rPr>
            <a:t>Руководитель ППЗ</a:t>
          </a:r>
          <a:endParaRPr lang="ru-RU" sz="1600" dirty="0">
            <a:latin typeface="+mn-lt"/>
          </a:endParaRPr>
        </a:p>
      </dgm:t>
    </dgm:pt>
    <dgm:pt modelId="{6CF3EC1E-8CA5-4EB8-86E7-5983BB71F240}" type="parTrans" cxnId="{442C73B2-8BA1-429F-89CE-1F96C09422C1}">
      <dgm:prSet/>
      <dgm:spPr/>
      <dgm:t>
        <a:bodyPr/>
        <a:lstStyle/>
        <a:p>
          <a:endParaRPr lang="ru-RU"/>
        </a:p>
      </dgm:t>
    </dgm:pt>
    <dgm:pt modelId="{806CAAA3-6F64-45B2-A494-6DFA7DF49E4C}" type="sibTrans" cxnId="{442C73B2-8BA1-429F-89CE-1F96C09422C1}">
      <dgm:prSet/>
      <dgm:spPr/>
      <dgm:t>
        <a:bodyPr/>
        <a:lstStyle/>
        <a:p>
          <a:endParaRPr lang="ru-RU"/>
        </a:p>
      </dgm:t>
    </dgm:pt>
    <dgm:pt modelId="{45B70878-D04B-48F9-8E86-D4A8D389C9BB}">
      <dgm:prSet/>
      <dgm:spPr/>
      <dgm:t>
        <a:bodyPr anchor="b"/>
        <a:lstStyle/>
        <a:p>
          <a:pPr algn="l"/>
          <a:r>
            <a:rPr lang="ru-RU" dirty="0" smtClean="0"/>
            <a:t>Принтер для печати материалов и сканер для итоговых протоколов</a:t>
          </a:r>
          <a:endParaRPr lang="ru-RU" dirty="0"/>
        </a:p>
      </dgm:t>
    </dgm:pt>
    <dgm:pt modelId="{A8DF987C-7BA5-49FF-A77F-BD4668F973C4}" type="parTrans" cxnId="{2B2FAA6E-08AA-4B82-A025-13D1EA8CEC79}">
      <dgm:prSet/>
      <dgm:spPr/>
      <dgm:t>
        <a:bodyPr/>
        <a:lstStyle/>
        <a:p>
          <a:endParaRPr lang="ru-RU"/>
        </a:p>
      </dgm:t>
    </dgm:pt>
    <dgm:pt modelId="{E2F0938F-00EB-4547-843A-89E5C6207764}" type="sibTrans" cxnId="{2B2FAA6E-08AA-4B82-A025-13D1EA8CEC79}">
      <dgm:prSet/>
      <dgm:spPr/>
      <dgm:t>
        <a:bodyPr/>
        <a:lstStyle/>
        <a:p>
          <a:endParaRPr lang="ru-RU"/>
        </a:p>
      </dgm:t>
    </dgm:pt>
    <dgm:pt modelId="{AACC634F-C681-43FC-85BC-27D6C1F39A7D}">
      <dgm:prSet phldrT="[Текст]" custT="1"/>
      <dgm:spPr/>
      <dgm:t>
        <a:bodyPr anchor="ctr"/>
        <a:lstStyle/>
        <a:p>
          <a:pPr algn="just"/>
          <a:r>
            <a:rPr lang="ru-RU" sz="1600" dirty="0" smtClean="0">
              <a:latin typeface="+mn-lt"/>
            </a:rPr>
            <a:t>Технические специалисты </a:t>
          </a:r>
          <a:endParaRPr lang="ru-RU" sz="1600" dirty="0">
            <a:latin typeface="+mn-lt"/>
          </a:endParaRPr>
        </a:p>
      </dgm:t>
    </dgm:pt>
    <dgm:pt modelId="{6F8FEEA8-43A7-406F-B7FC-8CDDEF26C406}" type="parTrans" cxnId="{3BD9331F-75F0-4792-BC03-C488925C2FFA}">
      <dgm:prSet/>
      <dgm:spPr/>
      <dgm:t>
        <a:bodyPr/>
        <a:lstStyle/>
        <a:p>
          <a:endParaRPr lang="ru-RU"/>
        </a:p>
      </dgm:t>
    </dgm:pt>
    <dgm:pt modelId="{5F54165F-B798-4BE1-9DA5-026DD727FBD5}" type="sibTrans" cxnId="{3BD9331F-75F0-4792-BC03-C488925C2FFA}">
      <dgm:prSet/>
      <dgm:spPr/>
      <dgm:t>
        <a:bodyPr/>
        <a:lstStyle/>
        <a:p>
          <a:endParaRPr lang="ru-RU"/>
        </a:p>
      </dgm:t>
    </dgm:pt>
    <dgm:pt modelId="{D4F88FE9-A3A2-4288-9550-4EE0EECF5515}">
      <dgm:prSet phldrT="[Текст]" custT="1"/>
      <dgm:spPr/>
      <dgm:t>
        <a:bodyPr anchor="ctr"/>
        <a:lstStyle/>
        <a:p>
          <a:pPr algn="just"/>
          <a:r>
            <a:rPr lang="ru-RU" sz="1600" dirty="0" smtClean="0">
              <a:latin typeface="+mn-lt"/>
            </a:rPr>
            <a:t>Общественные наблюдатели (по желанию)</a:t>
          </a:r>
          <a:endParaRPr lang="ru-RU" sz="1600" dirty="0">
            <a:latin typeface="+mn-lt"/>
          </a:endParaRPr>
        </a:p>
      </dgm:t>
    </dgm:pt>
    <dgm:pt modelId="{E3A64827-700F-4022-8705-9F869841D3B1}" type="parTrans" cxnId="{B222C472-246B-44C5-AE4F-64B0A252EFC2}">
      <dgm:prSet/>
      <dgm:spPr/>
    </dgm:pt>
    <dgm:pt modelId="{FBF3F33B-27A4-4BD2-8E1C-DE4BE2467CB3}" type="sibTrans" cxnId="{B222C472-246B-44C5-AE4F-64B0A252EFC2}">
      <dgm:prSet/>
      <dgm:spPr/>
    </dgm:pt>
    <dgm:pt modelId="{DDF458ED-D37D-4FF9-BBC3-40C6C0D7C154}" type="pres">
      <dgm:prSet presAssocID="{0C410806-04D9-45A3-BE42-C54621446A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C79DBB-D77D-4A37-B1CE-4227C39E3812}" type="pres">
      <dgm:prSet presAssocID="{2D1B7217-CB1A-4704-BD77-B4ADC6B5FE9B}" presName="linNode" presStyleCnt="0"/>
      <dgm:spPr/>
      <dgm:t>
        <a:bodyPr/>
        <a:lstStyle/>
        <a:p>
          <a:endParaRPr lang="ru-RU"/>
        </a:p>
      </dgm:t>
    </dgm:pt>
    <dgm:pt modelId="{BCF1177E-74FB-475D-8FCD-6E6EFD3A6834}" type="pres">
      <dgm:prSet presAssocID="{2D1B7217-CB1A-4704-BD77-B4ADC6B5FE9B}" presName="parentShp" presStyleLbl="node1" presStyleIdx="0" presStyleCnt="3" custScaleY="5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C0287-75C9-4A12-A571-2DFEE4808302}" type="pres">
      <dgm:prSet presAssocID="{2D1B7217-CB1A-4704-BD77-B4ADC6B5FE9B}" presName="childShp" presStyleLbl="bgAccFollowNode1" presStyleIdx="0" presStyleCnt="3" custScaleX="126357" custScaleY="47599" custLinFactNeighborX="-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D0AFC-067C-4F0F-A8D1-49F30FCAD43B}" type="pres">
      <dgm:prSet presAssocID="{CA5E55FD-8886-4A55-BAEC-0C41BDF07CB1}" presName="spacing" presStyleCnt="0"/>
      <dgm:spPr/>
      <dgm:t>
        <a:bodyPr/>
        <a:lstStyle/>
        <a:p>
          <a:endParaRPr lang="ru-RU"/>
        </a:p>
      </dgm:t>
    </dgm:pt>
    <dgm:pt modelId="{31EA0519-1E6A-448F-BAA9-9049F3732E29}" type="pres">
      <dgm:prSet presAssocID="{8D4619FB-C3B6-4BB5-8719-ED8A6F44B65C}" presName="linNode" presStyleCnt="0"/>
      <dgm:spPr/>
      <dgm:t>
        <a:bodyPr/>
        <a:lstStyle/>
        <a:p>
          <a:endParaRPr lang="ru-RU"/>
        </a:p>
      </dgm:t>
    </dgm:pt>
    <dgm:pt modelId="{32576C80-00F7-4CCF-A72A-F46CECF8A527}" type="pres">
      <dgm:prSet presAssocID="{8D4619FB-C3B6-4BB5-8719-ED8A6F44B65C}" presName="parentShp" presStyleLbl="node1" presStyleIdx="1" presStyleCnt="3" custScaleX="97537" custScaleY="73826" custLinFactNeighborX="-255" custLinFactNeighborY="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BD6DB-FF62-4727-97C7-6518F7B9A2C7}" type="pres">
      <dgm:prSet presAssocID="{8D4619FB-C3B6-4BB5-8719-ED8A6F44B65C}" presName="childShp" presStyleLbl="bgAccFollowNode1" presStyleIdx="1" presStyleCnt="3" custScaleX="124014" custScaleY="8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8D6E3-2290-4406-9FF1-1C873F53F841}" type="pres">
      <dgm:prSet presAssocID="{A136CDE8-A7E0-4034-AE95-41AC82A5FE12}" presName="spacing" presStyleCnt="0"/>
      <dgm:spPr/>
      <dgm:t>
        <a:bodyPr/>
        <a:lstStyle/>
        <a:p>
          <a:endParaRPr lang="ru-RU"/>
        </a:p>
      </dgm:t>
    </dgm:pt>
    <dgm:pt modelId="{450011B0-AD23-49FF-94BB-E6B452DEFC4D}" type="pres">
      <dgm:prSet presAssocID="{1536CAF5-F423-45AA-A3FE-A10B367F6D6D}" presName="linNode" presStyleCnt="0"/>
      <dgm:spPr/>
      <dgm:t>
        <a:bodyPr/>
        <a:lstStyle/>
        <a:p>
          <a:endParaRPr lang="ru-RU"/>
        </a:p>
      </dgm:t>
    </dgm:pt>
    <dgm:pt modelId="{C1EE1B5C-BA1A-4601-AA21-5419B9795E72}" type="pres">
      <dgm:prSet presAssocID="{1536CAF5-F423-45AA-A3FE-A10B367F6D6D}" presName="parentShp" presStyleLbl="node1" presStyleIdx="2" presStyleCnt="3" custScaleY="66925" custLinFactNeighborX="523" custLinFactNeighborY="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40E4B-4523-4A71-A8F6-F050926125A4}" type="pres">
      <dgm:prSet presAssocID="{1536CAF5-F423-45AA-A3FE-A10B367F6D6D}" presName="childShp" presStyleLbl="bgAccFollowNode1" presStyleIdx="2" presStyleCnt="3" custScaleX="128672" custScaleY="75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FAA6E-08AA-4B82-A025-13D1EA8CEC79}" srcId="{8D4619FB-C3B6-4BB5-8719-ED8A6F44B65C}" destId="{45B70878-D04B-48F9-8E86-D4A8D389C9BB}" srcOrd="2" destOrd="0" parTransId="{A8DF987C-7BA5-49FF-A77F-BD4668F973C4}" sibTransId="{E2F0938F-00EB-4547-843A-89E5C6207764}"/>
    <dgm:cxn modelId="{2D1E2FA6-C9C6-486A-93A7-CC7BFF6DBD36}" type="presOf" srcId="{E961FAB2-B609-4324-8A14-2C14DF03C46B}" destId="{31940E4B-4523-4A71-A8F6-F050926125A4}" srcOrd="0" destOrd="0" presId="urn:microsoft.com/office/officeart/2005/8/layout/vList6"/>
    <dgm:cxn modelId="{E7E4D11A-ADD8-41B2-907A-DD67BEDDB6AE}" srcId="{2D1B7217-CB1A-4704-BD77-B4ADC6B5FE9B}" destId="{6D638486-3BA2-49C3-96BC-0F30C58F0E9E}" srcOrd="0" destOrd="0" parTransId="{FFA6551C-BADA-4F6C-8989-7C315C7AA3D4}" sibTransId="{8655681C-72A9-42F3-B6A7-5838D7494521}"/>
    <dgm:cxn modelId="{104DBB48-B3E1-452A-822D-9B4A7789707F}" srcId="{8D4619FB-C3B6-4BB5-8719-ED8A6F44B65C}" destId="{0FB5D754-34FA-40BF-9689-32F1B7573AEE}" srcOrd="1" destOrd="0" parTransId="{42F6A412-D3B5-48A5-86F1-B629E76C59AB}" sibTransId="{3A8BFEF5-EF8F-46A6-8CC4-B178D0304928}"/>
    <dgm:cxn modelId="{442C73B2-8BA1-429F-89CE-1F96C09422C1}" srcId="{1536CAF5-F423-45AA-A3FE-A10B367F6D6D}" destId="{2FE12A22-3903-4434-B774-409B3D79876B}" srcOrd="1" destOrd="0" parTransId="{6CF3EC1E-8CA5-4EB8-86E7-5983BB71F240}" sibTransId="{806CAAA3-6F64-45B2-A494-6DFA7DF49E4C}"/>
    <dgm:cxn modelId="{346A0A41-B397-4BEC-99D4-6E7A628D1E05}" type="presOf" srcId="{2D1B7217-CB1A-4704-BD77-B4ADC6B5FE9B}" destId="{BCF1177E-74FB-475D-8FCD-6E6EFD3A6834}" srcOrd="0" destOrd="0" presId="urn:microsoft.com/office/officeart/2005/8/layout/vList6"/>
    <dgm:cxn modelId="{B31BF8F0-1CDB-4F24-9EA5-56E3A73FB546}" type="presOf" srcId="{1536CAF5-F423-45AA-A3FE-A10B367F6D6D}" destId="{C1EE1B5C-BA1A-4601-AA21-5419B9795E72}" srcOrd="0" destOrd="0" presId="urn:microsoft.com/office/officeart/2005/8/layout/vList6"/>
    <dgm:cxn modelId="{BDD1C8B9-3EAE-47BA-A048-6112E56CDD75}" srcId="{1536CAF5-F423-45AA-A3FE-A10B367F6D6D}" destId="{E961FAB2-B609-4324-8A14-2C14DF03C46B}" srcOrd="0" destOrd="0" parTransId="{0E01AFDA-4CA6-4B73-91FE-1F04BF2BB518}" sibTransId="{FD1DEF8F-2FEF-4B59-87B0-A1CE5E06743A}"/>
    <dgm:cxn modelId="{0201BAE0-92F1-408E-BED6-9F98B29D78AB}" type="presOf" srcId="{6D638486-3BA2-49C3-96BC-0F30C58F0E9E}" destId="{183C0287-75C9-4A12-A571-2DFEE4808302}" srcOrd="0" destOrd="0" presId="urn:microsoft.com/office/officeart/2005/8/layout/vList6"/>
    <dgm:cxn modelId="{0B78346F-FE66-4B05-9D9D-C41748E856E4}" type="presOf" srcId="{45B70878-D04B-48F9-8E86-D4A8D389C9BB}" destId="{C26BD6DB-FF62-4727-97C7-6518F7B9A2C7}" srcOrd="0" destOrd="2" presId="urn:microsoft.com/office/officeart/2005/8/layout/vList6"/>
    <dgm:cxn modelId="{A1A815F1-A606-4BBF-9452-395F54A4F106}" type="presOf" srcId="{2C28B150-910F-4391-9295-403D015C4DD3}" destId="{C26BD6DB-FF62-4727-97C7-6518F7B9A2C7}" srcOrd="0" destOrd="0" presId="urn:microsoft.com/office/officeart/2005/8/layout/vList6"/>
    <dgm:cxn modelId="{9F2A1910-8A58-4B60-8E14-81B3E18A51B4}" srcId="{0C410806-04D9-45A3-BE42-C54621446AD7}" destId="{1536CAF5-F423-45AA-A3FE-A10B367F6D6D}" srcOrd="2" destOrd="0" parTransId="{E517648B-CF6F-4EEE-A227-D3E2052516BC}" sibTransId="{8B837507-0728-456A-9D4B-1F4D9D3554D4}"/>
    <dgm:cxn modelId="{010D99F2-E2DE-4132-949B-AAEA1340A01A}" type="presOf" srcId="{2FE12A22-3903-4434-B774-409B3D79876B}" destId="{31940E4B-4523-4A71-A8F6-F050926125A4}" srcOrd="0" destOrd="1" presId="urn:microsoft.com/office/officeart/2005/8/layout/vList6"/>
    <dgm:cxn modelId="{3BD9331F-75F0-4792-BC03-C488925C2FFA}" srcId="{1536CAF5-F423-45AA-A3FE-A10B367F6D6D}" destId="{AACC634F-C681-43FC-85BC-27D6C1F39A7D}" srcOrd="2" destOrd="0" parTransId="{6F8FEEA8-43A7-406F-B7FC-8CDDEF26C406}" sibTransId="{5F54165F-B798-4BE1-9DA5-026DD727FBD5}"/>
    <dgm:cxn modelId="{C3ECD018-139D-4AD8-92CA-C68AE8189287}" srcId="{0C410806-04D9-45A3-BE42-C54621446AD7}" destId="{2D1B7217-CB1A-4704-BD77-B4ADC6B5FE9B}" srcOrd="0" destOrd="0" parTransId="{49D75311-8E8B-44A5-B431-27BFF91EF8E1}" sibTransId="{CA5E55FD-8886-4A55-BAEC-0C41BDF07CB1}"/>
    <dgm:cxn modelId="{C640B959-0AD7-42B4-8621-418A64141D2F}" srcId="{8D4619FB-C3B6-4BB5-8719-ED8A6F44B65C}" destId="{2C28B150-910F-4391-9295-403D015C4DD3}" srcOrd="0" destOrd="0" parTransId="{038FC9D9-3D2C-49EF-A69B-7FE4CD70DFD5}" sibTransId="{5D79A34A-75AF-4468-9BE2-BCB80D863E75}"/>
    <dgm:cxn modelId="{B222C472-246B-44C5-AE4F-64B0A252EFC2}" srcId="{1536CAF5-F423-45AA-A3FE-A10B367F6D6D}" destId="{D4F88FE9-A3A2-4288-9550-4EE0EECF5515}" srcOrd="3" destOrd="0" parTransId="{E3A64827-700F-4022-8705-9F869841D3B1}" sibTransId="{FBF3F33B-27A4-4BD2-8E1C-DE4BE2467CB3}"/>
    <dgm:cxn modelId="{8345E183-EF2E-4253-891A-CDFA0ED81179}" type="presOf" srcId="{AACC634F-C681-43FC-85BC-27D6C1F39A7D}" destId="{31940E4B-4523-4A71-A8F6-F050926125A4}" srcOrd="0" destOrd="2" presId="urn:microsoft.com/office/officeart/2005/8/layout/vList6"/>
    <dgm:cxn modelId="{17DC3DBA-F945-4F73-B9B6-4242DFABDDE7}" type="presOf" srcId="{0FB5D754-34FA-40BF-9689-32F1B7573AEE}" destId="{C26BD6DB-FF62-4727-97C7-6518F7B9A2C7}" srcOrd="0" destOrd="1" presId="urn:microsoft.com/office/officeart/2005/8/layout/vList6"/>
    <dgm:cxn modelId="{A204E156-3893-4149-81F2-9D3398C8102C}" type="presOf" srcId="{0C410806-04D9-45A3-BE42-C54621446AD7}" destId="{DDF458ED-D37D-4FF9-BBC3-40C6C0D7C154}" srcOrd="0" destOrd="0" presId="urn:microsoft.com/office/officeart/2005/8/layout/vList6"/>
    <dgm:cxn modelId="{EBB64F8B-1DA9-483D-8DDD-F3538D5AB55B}" type="presOf" srcId="{D4F88FE9-A3A2-4288-9550-4EE0EECF5515}" destId="{31940E4B-4523-4A71-A8F6-F050926125A4}" srcOrd="0" destOrd="3" presId="urn:microsoft.com/office/officeart/2005/8/layout/vList6"/>
    <dgm:cxn modelId="{70584012-A06C-47ED-A34C-4B8B6328EEDB}" type="presOf" srcId="{8D4619FB-C3B6-4BB5-8719-ED8A6F44B65C}" destId="{32576C80-00F7-4CCF-A72A-F46CECF8A527}" srcOrd="0" destOrd="0" presId="urn:microsoft.com/office/officeart/2005/8/layout/vList6"/>
    <dgm:cxn modelId="{047094B0-76C6-4EDC-9977-70B87FD637A3}" srcId="{0C410806-04D9-45A3-BE42-C54621446AD7}" destId="{8D4619FB-C3B6-4BB5-8719-ED8A6F44B65C}" srcOrd="1" destOrd="0" parTransId="{990C561A-E3E2-41FF-B6D5-F9B2290BEA65}" sibTransId="{A136CDE8-A7E0-4034-AE95-41AC82A5FE12}"/>
    <dgm:cxn modelId="{848837F3-981D-4121-B0E5-13267557A16B}" type="presParOf" srcId="{DDF458ED-D37D-4FF9-BBC3-40C6C0D7C154}" destId="{5DC79DBB-D77D-4A37-B1CE-4227C39E3812}" srcOrd="0" destOrd="0" presId="urn:microsoft.com/office/officeart/2005/8/layout/vList6"/>
    <dgm:cxn modelId="{30D5623D-A4EC-481C-9B50-391639AD1D25}" type="presParOf" srcId="{5DC79DBB-D77D-4A37-B1CE-4227C39E3812}" destId="{BCF1177E-74FB-475D-8FCD-6E6EFD3A6834}" srcOrd="0" destOrd="0" presId="urn:microsoft.com/office/officeart/2005/8/layout/vList6"/>
    <dgm:cxn modelId="{D36117D9-0140-4AD5-8A25-D4910E14A679}" type="presParOf" srcId="{5DC79DBB-D77D-4A37-B1CE-4227C39E3812}" destId="{183C0287-75C9-4A12-A571-2DFEE4808302}" srcOrd="1" destOrd="0" presId="urn:microsoft.com/office/officeart/2005/8/layout/vList6"/>
    <dgm:cxn modelId="{C8297EB2-551D-415D-B6E8-4A26719B590D}" type="presParOf" srcId="{DDF458ED-D37D-4FF9-BBC3-40C6C0D7C154}" destId="{7A1D0AFC-067C-4F0F-A8D1-49F30FCAD43B}" srcOrd="1" destOrd="0" presId="urn:microsoft.com/office/officeart/2005/8/layout/vList6"/>
    <dgm:cxn modelId="{FE199CC4-7172-43E1-9CEC-C7635DD2580A}" type="presParOf" srcId="{DDF458ED-D37D-4FF9-BBC3-40C6C0D7C154}" destId="{31EA0519-1E6A-448F-BAA9-9049F3732E29}" srcOrd="2" destOrd="0" presId="urn:microsoft.com/office/officeart/2005/8/layout/vList6"/>
    <dgm:cxn modelId="{D5A55412-D6E3-4A89-9361-29AFBD491B6C}" type="presParOf" srcId="{31EA0519-1E6A-448F-BAA9-9049F3732E29}" destId="{32576C80-00F7-4CCF-A72A-F46CECF8A527}" srcOrd="0" destOrd="0" presId="urn:microsoft.com/office/officeart/2005/8/layout/vList6"/>
    <dgm:cxn modelId="{811DA95A-605E-47DD-B8A3-4A082A2B8611}" type="presParOf" srcId="{31EA0519-1E6A-448F-BAA9-9049F3732E29}" destId="{C26BD6DB-FF62-4727-97C7-6518F7B9A2C7}" srcOrd="1" destOrd="0" presId="urn:microsoft.com/office/officeart/2005/8/layout/vList6"/>
    <dgm:cxn modelId="{36FE7F78-6A0B-4BAB-9EDA-F3119A8EDE5D}" type="presParOf" srcId="{DDF458ED-D37D-4FF9-BBC3-40C6C0D7C154}" destId="{0428D6E3-2290-4406-9FF1-1C873F53F841}" srcOrd="3" destOrd="0" presId="urn:microsoft.com/office/officeart/2005/8/layout/vList6"/>
    <dgm:cxn modelId="{73647844-E8CB-4C29-B915-95BE987ABA11}" type="presParOf" srcId="{DDF458ED-D37D-4FF9-BBC3-40C6C0D7C154}" destId="{450011B0-AD23-49FF-94BB-E6B452DEFC4D}" srcOrd="4" destOrd="0" presId="urn:microsoft.com/office/officeart/2005/8/layout/vList6"/>
    <dgm:cxn modelId="{38DE70A9-0CEE-4CA9-A561-D4709F6C7143}" type="presParOf" srcId="{450011B0-AD23-49FF-94BB-E6B452DEFC4D}" destId="{C1EE1B5C-BA1A-4601-AA21-5419B9795E72}" srcOrd="0" destOrd="0" presId="urn:microsoft.com/office/officeart/2005/8/layout/vList6"/>
    <dgm:cxn modelId="{B7DB75C8-E213-440B-B463-FF318C4243E0}" type="presParOf" srcId="{450011B0-AD23-49FF-94BB-E6B452DEFC4D}" destId="{31940E4B-4523-4A71-A8F6-F050926125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3580A-D61E-4EA1-89B6-FFBDD8FCFFD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070A9EF-698C-4FDF-91CE-F7CCA70368B9}">
      <dgm:prSet phldrT="[Текст]" custT="1"/>
      <dgm:spPr/>
      <dgm:t>
        <a:bodyPr anchor="b"/>
        <a:lstStyle/>
        <a:p>
          <a:pPr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+mn-lt"/>
            </a:rPr>
            <a:t>РЦОИ</a:t>
          </a:r>
        </a:p>
      </dgm:t>
    </dgm:pt>
    <dgm:pt modelId="{7F8133FA-4E45-453E-90FB-CD25F1009BE3}" type="parTrans" cxnId="{8811867C-DE23-4BF6-8FDE-B0C51CAFC104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CD7BEA3F-07BF-4376-A3B7-1A4AD3AE959C}" type="sibTrans" cxnId="{8811867C-DE23-4BF6-8FDE-B0C51CAFC104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9BD932A9-4651-4594-8E44-95166ED0E90F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+mn-lt"/>
            </a:rPr>
            <a:t>Согласно ГРАФИКУ (приложение 5 приказа о проверке работ от 08.05.2019 №869) не позднее 12 часов по защищенным каналам направляет в МОУО папки с материалами для проверки </a:t>
          </a:r>
          <a:endParaRPr lang="ru-RU" sz="1600" dirty="0">
            <a:latin typeface="+mn-lt"/>
          </a:endParaRPr>
        </a:p>
      </dgm:t>
    </dgm:pt>
    <dgm:pt modelId="{E2225ABB-3504-40C9-BEE9-E7D47E7E95A5}" type="parTrans" cxnId="{4D20C350-E4C2-4B5C-BE36-2F7F0328906B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2F9513CE-D9B1-48B3-BFEF-E3E4DAE0CE06}" type="sibTrans" cxnId="{4D20C350-E4C2-4B5C-BE36-2F7F0328906B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7D6BE000-6166-41A0-B98A-646B6A3D4DF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+mn-lt"/>
            </a:rPr>
            <a:t>МОУО</a:t>
          </a:r>
        </a:p>
      </dgm:t>
    </dgm:pt>
    <dgm:pt modelId="{1AF0C477-5F5D-4A3D-B7B7-1D284DF6F7BA}" type="parTrans" cxnId="{24744727-326F-45AA-977B-63D456941C67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B322292A-5523-4B6D-AFF6-4522F439E6E2}" type="sibTrans" cxnId="{24744727-326F-45AA-977B-63D456941C67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1D64E426-04F5-4168-8739-C12668FAFA22}">
      <dgm:prSet phldrT="[Текст]" custT="1"/>
      <dgm:spPr/>
      <dgm:t>
        <a:bodyPr/>
        <a:lstStyle/>
        <a:p>
          <a:pPr marL="180975" marR="0" indent="-180975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+mn-lt"/>
            </a:rPr>
            <a:t>Полученные от РЦОИ материалы передает в ППЗ (на </a:t>
          </a:r>
          <a:r>
            <a:rPr lang="ru-RU" sz="2000" dirty="0" err="1" smtClean="0">
              <a:latin typeface="+mn-lt"/>
            </a:rPr>
            <a:t>флеш</a:t>
          </a:r>
          <a:r>
            <a:rPr lang="ru-RU" sz="2000" dirty="0" smtClean="0">
              <a:latin typeface="+mn-lt"/>
            </a:rPr>
            <a:t>-носителях)</a:t>
          </a:r>
        </a:p>
      </dgm:t>
    </dgm:pt>
    <dgm:pt modelId="{17DC441E-FF67-4049-A9E5-20128111774B}" type="parTrans" cxnId="{A3677786-95A6-41DF-86EA-5982D29EF248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0C7E2645-6B7D-4234-A69A-DFD34776CD10}" type="sibTrans" cxnId="{A3677786-95A6-41DF-86EA-5982D29EF248}">
      <dgm:prSet/>
      <dgm:spPr/>
      <dgm:t>
        <a:bodyPr/>
        <a:lstStyle/>
        <a:p>
          <a:endParaRPr lang="ru-RU" sz="2000">
            <a:latin typeface="Bookman Old Style" pitchFamily="18" charset="0"/>
          </a:endParaRPr>
        </a:p>
      </dgm:t>
    </dgm:pt>
    <dgm:pt modelId="{E09AFBFA-3DE8-492C-AE61-3142BE319C9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+mn-lt"/>
            </a:rPr>
            <a:t>ППЗ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+mn-lt"/>
            </a:rPr>
            <a:t>до проверки</a:t>
          </a:r>
        </a:p>
      </dgm:t>
    </dgm:pt>
    <dgm:pt modelId="{810F511E-6994-4A94-835D-F8AEEA878309}" type="parTrans" cxnId="{E195541D-B6AD-4BE4-A115-B699DBED0A0E}">
      <dgm:prSet/>
      <dgm:spPr/>
      <dgm:t>
        <a:bodyPr/>
        <a:lstStyle/>
        <a:p>
          <a:endParaRPr lang="ru-RU"/>
        </a:p>
      </dgm:t>
    </dgm:pt>
    <dgm:pt modelId="{98D3E101-1B7B-40BF-9BA7-F3CAEB2F7321}" type="sibTrans" cxnId="{E195541D-B6AD-4BE4-A115-B699DBED0A0E}">
      <dgm:prSet/>
      <dgm:spPr/>
      <dgm:t>
        <a:bodyPr/>
        <a:lstStyle/>
        <a:p>
          <a:endParaRPr lang="ru-RU"/>
        </a:p>
      </dgm:t>
    </dgm:pt>
    <dgm:pt modelId="{D7B29BBA-33D7-498A-BF13-A84F5C545833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+mn-lt"/>
            </a:rPr>
            <a:t>ППЗ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+mn-lt"/>
            </a:rPr>
            <a:t>после проверки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5D097250-AD8E-4248-BA69-28E7107D373F}" type="parTrans" cxnId="{B9B91F39-1801-4976-B808-970521DF533C}">
      <dgm:prSet/>
      <dgm:spPr/>
      <dgm:t>
        <a:bodyPr/>
        <a:lstStyle/>
        <a:p>
          <a:endParaRPr lang="ru-RU"/>
        </a:p>
      </dgm:t>
    </dgm:pt>
    <dgm:pt modelId="{A38D78D3-B95C-4A8C-BD16-0CBE863EA63C}" type="sibTrans" cxnId="{B9B91F39-1801-4976-B808-970521DF533C}">
      <dgm:prSet/>
      <dgm:spPr/>
      <dgm:t>
        <a:bodyPr/>
        <a:lstStyle/>
        <a:p>
          <a:endParaRPr lang="ru-RU"/>
        </a:p>
      </dgm:t>
    </dgm:pt>
    <dgm:pt modelId="{0F005169-6759-4615-948B-E4C928C57D81}">
      <dgm:prSet custT="1"/>
      <dgm:spPr/>
      <dgm:t>
        <a:bodyPr anchor="ctr"/>
        <a:lstStyle/>
        <a:p>
          <a:pPr marL="0" marR="0" indent="0" algn="just" defTabSz="2889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Bookman Old Style" pitchFamily="18" charset="0"/>
            </a:rPr>
            <a:t> </a:t>
          </a:r>
          <a:r>
            <a:rPr lang="ru-RU" sz="1600" dirty="0" smtClean="0">
              <a:latin typeface="+mn-lt"/>
            </a:rPr>
            <a:t>Перед началом проверки руководитель ППЗ совместно с техническим специалистом тиражирует для каждого эксперта комплект критериев, работы детей и протоколы проверки. Комплекты критериев, работы и протоколы передаются членам ПК</a:t>
          </a:r>
          <a:endParaRPr lang="ru-RU" sz="1600" dirty="0">
            <a:latin typeface="+mn-lt"/>
          </a:endParaRPr>
        </a:p>
      </dgm:t>
    </dgm:pt>
    <dgm:pt modelId="{B1559E95-7C5F-414A-A48D-DA2FC473E357}" type="parTrans" cxnId="{A55C301C-9678-4A56-9EE9-F9EC6C393268}">
      <dgm:prSet/>
      <dgm:spPr/>
      <dgm:t>
        <a:bodyPr/>
        <a:lstStyle/>
        <a:p>
          <a:endParaRPr lang="ru-RU"/>
        </a:p>
      </dgm:t>
    </dgm:pt>
    <dgm:pt modelId="{2DFFD734-75CD-4D03-B8F7-EFF1070031A5}" type="sibTrans" cxnId="{A55C301C-9678-4A56-9EE9-F9EC6C393268}">
      <dgm:prSet/>
      <dgm:spPr/>
      <dgm:t>
        <a:bodyPr/>
        <a:lstStyle/>
        <a:p>
          <a:endParaRPr lang="ru-RU"/>
        </a:p>
      </dgm:t>
    </dgm:pt>
    <dgm:pt modelId="{58F57907-341F-4B30-AA5F-58CCD60653EF}">
      <dgm:prSet custT="1"/>
      <dgm:spPr/>
      <dgm:t>
        <a:bodyPr/>
        <a:lstStyle/>
        <a:p>
          <a:pPr algn="just"/>
          <a:r>
            <a:rPr lang="ru-RU" sz="2000" dirty="0" smtClean="0">
              <a:latin typeface="+mn-lt"/>
            </a:rPr>
            <a:t>После КАЖДОГО дня проверки именные протоколы с внесенными баллами сканируются и направляются в РЦОИ</a:t>
          </a:r>
          <a:endParaRPr lang="ru-RU" sz="2000" dirty="0">
            <a:latin typeface="+mn-lt"/>
          </a:endParaRPr>
        </a:p>
      </dgm:t>
    </dgm:pt>
    <dgm:pt modelId="{5100B815-8EA5-4116-9A31-1820A720B369}" type="parTrans" cxnId="{28CE5B98-DA65-445B-BC12-C3163B444445}">
      <dgm:prSet/>
      <dgm:spPr/>
      <dgm:t>
        <a:bodyPr/>
        <a:lstStyle/>
        <a:p>
          <a:endParaRPr lang="ru-RU"/>
        </a:p>
      </dgm:t>
    </dgm:pt>
    <dgm:pt modelId="{9BE0B6C7-6E8F-4F13-8F7F-4E843D89AA03}" type="sibTrans" cxnId="{28CE5B98-DA65-445B-BC12-C3163B444445}">
      <dgm:prSet/>
      <dgm:spPr/>
      <dgm:t>
        <a:bodyPr/>
        <a:lstStyle/>
        <a:p>
          <a:endParaRPr lang="ru-RU"/>
        </a:p>
      </dgm:t>
    </dgm:pt>
    <dgm:pt modelId="{52517BB2-C25E-4C8F-9511-B628244DCA9A}" type="pres">
      <dgm:prSet presAssocID="{4443580A-D61E-4EA1-89B6-FFBDD8FCFF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66B09-9E94-47B3-973A-42F3380E68BE}" type="pres">
      <dgm:prSet presAssocID="{0070A9EF-698C-4FDF-91CE-F7CCA70368B9}" presName="composite" presStyleCnt="0"/>
      <dgm:spPr/>
      <dgm:t>
        <a:bodyPr/>
        <a:lstStyle/>
        <a:p>
          <a:endParaRPr lang="ru-RU"/>
        </a:p>
      </dgm:t>
    </dgm:pt>
    <dgm:pt modelId="{75AD8732-B446-490C-9041-67DA18387E40}" type="pres">
      <dgm:prSet presAssocID="{0070A9EF-698C-4FDF-91CE-F7CCA70368B9}" presName="parentText" presStyleLbl="alignNode1" presStyleIdx="0" presStyleCnt="4" custLinFactNeighborX="785" custLinFactNeighborY="-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A27ED-33BC-4643-8917-EA98609760EF}" type="pres">
      <dgm:prSet presAssocID="{0070A9EF-698C-4FDF-91CE-F7CCA70368B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23035-A4DC-4D3D-B466-B561F9936433}" type="pres">
      <dgm:prSet presAssocID="{CD7BEA3F-07BF-4376-A3B7-1A4AD3AE959C}" presName="sp" presStyleCnt="0"/>
      <dgm:spPr/>
      <dgm:t>
        <a:bodyPr/>
        <a:lstStyle/>
        <a:p>
          <a:endParaRPr lang="ru-RU"/>
        </a:p>
      </dgm:t>
    </dgm:pt>
    <dgm:pt modelId="{489EF4F9-CC55-4F2D-A7BC-5E060CD947E4}" type="pres">
      <dgm:prSet presAssocID="{7D6BE000-6166-41A0-B98A-646B6A3D4DF3}" presName="composite" presStyleCnt="0"/>
      <dgm:spPr/>
      <dgm:t>
        <a:bodyPr/>
        <a:lstStyle/>
        <a:p>
          <a:endParaRPr lang="ru-RU"/>
        </a:p>
      </dgm:t>
    </dgm:pt>
    <dgm:pt modelId="{72CB4CE2-16FD-44D3-928B-00D35D454019}" type="pres">
      <dgm:prSet presAssocID="{7D6BE000-6166-41A0-B98A-646B6A3D4D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8DED8-6C21-4EA9-8946-413E7F012B6A}" type="pres">
      <dgm:prSet presAssocID="{7D6BE000-6166-41A0-B98A-646B6A3D4DF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1491D-686B-428F-8205-E4CBE5898283}" type="pres">
      <dgm:prSet presAssocID="{B322292A-5523-4B6D-AFF6-4522F439E6E2}" presName="sp" presStyleCnt="0"/>
      <dgm:spPr/>
      <dgm:t>
        <a:bodyPr/>
        <a:lstStyle/>
        <a:p>
          <a:endParaRPr lang="ru-RU"/>
        </a:p>
      </dgm:t>
    </dgm:pt>
    <dgm:pt modelId="{90D536B9-6B85-4AAD-BED5-2DCD2AF05A41}" type="pres">
      <dgm:prSet presAssocID="{E09AFBFA-3DE8-492C-AE61-3142BE319C92}" presName="composite" presStyleCnt="0"/>
      <dgm:spPr/>
      <dgm:t>
        <a:bodyPr/>
        <a:lstStyle/>
        <a:p>
          <a:endParaRPr lang="ru-RU"/>
        </a:p>
      </dgm:t>
    </dgm:pt>
    <dgm:pt modelId="{8258F44C-A5BE-46F2-A33A-07A45BC86689}" type="pres">
      <dgm:prSet presAssocID="{E09AFBFA-3DE8-492C-AE61-3142BE319C9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BA6C-D241-4350-BE62-79132ADC65FC}" type="pres">
      <dgm:prSet presAssocID="{E09AFBFA-3DE8-492C-AE61-3142BE319C9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B918A-8B29-43D3-931F-6E1A02390913}" type="pres">
      <dgm:prSet presAssocID="{98D3E101-1B7B-40BF-9BA7-F3CAEB2F7321}" presName="sp" presStyleCnt="0"/>
      <dgm:spPr/>
      <dgm:t>
        <a:bodyPr/>
        <a:lstStyle/>
        <a:p>
          <a:endParaRPr lang="ru-RU"/>
        </a:p>
      </dgm:t>
    </dgm:pt>
    <dgm:pt modelId="{A067982C-1321-4015-BD72-0D5D01A57C4B}" type="pres">
      <dgm:prSet presAssocID="{D7B29BBA-33D7-498A-BF13-A84F5C545833}" presName="composite" presStyleCnt="0"/>
      <dgm:spPr/>
      <dgm:t>
        <a:bodyPr/>
        <a:lstStyle/>
        <a:p>
          <a:endParaRPr lang="ru-RU"/>
        </a:p>
      </dgm:t>
    </dgm:pt>
    <dgm:pt modelId="{D0C4C43D-D1CC-42A7-AF16-D2CBCE52312A}" type="pres">
      <dgm:prSet presAssocID="{D7B29BBA-33D7-498A-BF13-A84F5C54583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439BB-101A-4834-AD74-96D83458B8EA}" type="pres">
      <dgm:prSet presAssocID="{D7B29BBA-33D7-498A-BF13-A84F5C545833}" presName="descendantText" presStyleLbl="alignAcc1" presStyleIdx="3" presStyleCnt="4" custScaleX="100216" custScaleY="108172" custLinFactNeighborY="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2CC5F-A7ED-4C83-A812-FDCD9B4E361A}" type="presOf" srcId="{4443580A-D61E-4EA1-89B6-FFBDD8FCFFDC}" destId="{52517BB2-C25E-4C8F-9511-B628244DCA9A}" srcOrd="0" destOrd="0" presId="urn:microsoft.com/office/officeart/2005/8/layout/chevron2"/>
    <dgm:cxn modelId="{28CE5B98-DA65-445B-BC12-C3163B444445}" srcId="{D7B29BBA-33D7-498A-BF13-A84F5C545833}" destId="{58F57907-341F-4B30-AA5F-58CCD60653EF}" srcOrd="0" destOrd="0" parTransId="{5100B815-8EA5-4116-9A31-1820A720B369}" sibTransId="{9BE0B6C7-6E8F-4F13-8F7F-4E843D89AA03}"/>
    <dgm:cxn modelId="{4E93B711-EDC1-4374-AAB1-4A6548A8B919}" type="presOf" srcId="{0F005169-6759-4615-948B-E4C928C57D81}" destId="{30D5BA6C-D241-4350-BE62-79132ADC65FC}" srcOrd="0" destOrd="0" presId="urn:microsoft.com/office/officeart/2005/8/layout/chevron2"/>
    <dgm:cxn modelId="{6D7CE10B-7DDB-4BBC-8B11-CB205C4A9CAB}" type="presOf" srcId="{E09AFBFA-3DE8-492C-AE61-3142BE319C92}" destId="{8258F44C-A5BE-46F2-A33A-07A45BC86689}" srcOrd="0" destOrd="0" presId="urn:microsoft.com/office/officeart/2005/8/layout/chevron2"/>
    <dgm:cxn modelId="{2CC15C44-C581-424B-A5B9-8E07DA749C24}" type="presOf" srcId="{58F57907-341F-4B30-AA5F-58CCD60653EF}" destId="{9A0439BB-101A-4834-AD74-96D83458B8EA}" srcOrd="0" destOrd="0" presId="urn:microsoft.com/office/officeart/2005/8/layout/chevron2"/>
    <dgm:cxn modelId="{24016DF9-2ACD-4683-92E0-21C08237B648}" type="presOf" srcId="{0070A9EF-698C-4FDF-91CE-F7CCA70368B9}" destId="{75AD8732-B446-490C-9041-67DA18387E40}" srcOrd="0" destOrd="0" presId="urn:microsoft.com/office/officeart/2005/8/layout/chevron2"/>
    <dgm:cxn modelId="{6AF3AC67-0E6B-4FE1-9810-976E74B61F73}" type="presOf" srcId="{D7B29BBA-33D7-498A-BF13-A84F5C545833}" destId="{D0C4C43D-D1CC-42A7-AF16-D2CBCE52312A}" srcOrd="0" destOrd="0" presId="urn:microsoft.com/office/officeart/2005/8/layout/chevron2"/>
    <dgm:cxn modelId="{A55C301C-9678-4A56-9EE9-F9EC6C393268}" srcId="{E09AFBFA-3DE8-492C-AE61-3142BE319C92}" destId="{0F005169-6759-4615-948B-E4C928C57D81}" srcOrd="0" destOrd="0" parTransId="{B1559E95-7C5F-414A-A48D-DA2FC473E357}" sibTransId="{2DFFD734-75CD-4D03-B8F7-EFF1070031A5}"/>
    <dgm:cxn modelId="{AF67D430-505F-48FE-994B-4E7C936BBDEF}" type="presOf" srcId="{9BD932A9-4651-4594-8E44-95166ED0E90F}" destId="{0F0A27ED-33BC-4643-8917-EA98609760EF}" srcOrd="0" destOrd="0" presId="urn:microsoft.com/office/officeart/2005/8/layout/chevron2"/>
    <dgm:cxn modelId="{4D20C350-E4C2-4B5C-BE36-2F7F0328906B}" srcId="{0070A9EF-698C-4FDF-91CE-F7CCA70368B9}" destId="{9BD932A9-4651-4594-8E44-95166ED0E90F}" srcOrd="0" destOrd="0" parTransId="{E2225ABB-3504-40C9-BEE9-E7D47E7E95A5}" sibTransId="{2F9513CE-D9B1-48B3-BFEF-E3E4DAE0CE06}"/>
    <dgm:cxn modelId="{0F34FB09-62AB-4560-BB0D-F9BA98DC0437}" type="presOf" srcId="{1D64E426-04F5-4168-8739-C12668FAFA22}" destId="{0408DED8-6C21-4EA9-8946-413E7F012B6A}" srcOrd="0" destOrd="0" presId="urn:microsoft.com/office/officeart/2005/8/layout/chevron2"/>
    <dgm:cxn modelId="{C281ADCF-ACB9-4D57-8783-62793236789B}" type="presOf" srcId="{7D6BE000-6166-41A0-B98A-646B6A3D4DF3}" destId="{72CB4CE2-16FD-44D3-928B-00D35D454019}" srcOrd="0" destOrd="0" presId="urn:microsoft.com/office/officeart/2005/8/layout/chevron2"/>
    <dgm:cxn modelId="{B9B91F39-1801-4976-B808-970521DF533C}" srcId="{4443580A-D61E-4EA1-89B6-FFBDD8FCFFDC}" destId="{D7B29BBA-33D7-498A-BF13-A84F5C545833}" srcOrd="3" destOrd="0" parTransId="{5D097250-AD8E-4248-BA69-28E7107D373F}" sibTransId="{A38D78D3-B95C-4A8C-BD16-0CBE863EA63C}"/>
    <dgm:cxn modelId="{24744727-326F-45AA-977B-63D456941C67}" srcId="{4443580A-D61E-4EA1-89B6-FFBDD8FCFFDC}" destId="{7D6BE000-6166-41A0-B98A-646B6A3D4DF3}" srcOrd="1" destOrd="0" parTransId="{1AF0C477-5F5D-4A3D-B7B7-1D284DF6F7BA}" sibTransId="{B322292A-5523-4B6D-AFF6-4522F439E6E2}"/>
    <dgm:cxn modelId="{E195541D-B6AD-4BE4-A115-B699DBED0A0E}" srcId="{4443580A-D61E-4EA1-89B6-FFBDD8FCFFDC}" destId="{E09AFBFA-3DE8-492C-AE61-3142BE319C92}" srcOrd="2" destOrd="0" parTransId="{810F511E-6994-4A94-835D-F8AEEA878309}" sibTransId="{98D3E101-1B7B-40BF-9BA7-F3CAEB2F7321}"/>
    <dgm:cxn modelId="{A3677786-95A6-41DF-86EA-5982D29EF248}" srcId="{7D6BE000-6166-41A0-B98A-646B6A3D4DF3}" destId="{1D64E426-04F5-4168-8739-C12668FAFA22}" srcOrd="0" destOrd="0" parTransId="{17DC441E-FF67-4049-A9E5-20128111774B}" sibTransId="{0C7E2645-6B7D-4234-A69A-DFD34776CD10}"/>
    <dgm:cxn modelId="{8811867C-DE23-4BF6-8FDE-B0C51CAFC104}" srcId="{4443580A-D61E-4EA1-89B6-FFBDD8FCFFDC}" destId="{0070A9EF-698C-4FDF-91CE-F7CCA70368B9}" srcOrd="0" destOrd="0" parTransId="{7F8133FA-4E45-453E-90FB-CD25F1009BE3}" sibTransId="{CD7BEA3F-07BF-4376-A3B7-1A4AD3AE959C}"/>
    <dgm:cxn modelId="{6708FEB4-C006-4711-AD15-84F853AF44E1}" type="presParOf" srcId="{52517BB2-C25E-4C8F-9511-B628244DCA9A}" destId="{FB166B09-9E94-47B3-973A-42F3380E68BE}" srcOrd="0" destOrd="0" presId="urn:microsoft.com/office/officeart/2005/8/layout/chevron2"/>
    <dgm:cxn modelId="{A7401B82-A036-4786-BECD-7F509BECA2A9}" type="presParOf" srcId="{FB166B09-9E94-47B3-973A-42F3380E68BE}" destId="{75AD8732-B446-490C-9041-67DA18387E40}" srcOrd="0" destOrd="0" presId="urn:microsoft.com/office/officeart/2005/8/layout/chevron2"/>
    <dgm:cxn modelId="{1D563FFB-33EB-4F5C-B058-BB70964044A9}" type="presParOf" srcId="{FB166B09-9E94-47B3-973A-42F3380E68BE}" destId="{0F0A27ED-33BC-4643-8917-EA98609760EF}" srcOrd="1" destOrd="0" presId="urn:microsoft.com/office/officeart/2005/8/layout/chevron2"/>
    <dgm:cxn modelId="{D56BD3E1-BEEC-4D3E-B326-567211FC36C1}" type="presParOf" srcId="{52517BB2-C25E-4C8F-9511-B628244DCA9A}" destId="{65F23035-A4DC-4D3D-B466-B561F9936433}" srcOrd="1" destOrd="0" presId="urn:microsoft.com/office/officeart/2005/8/layout/chevron2"/>
    <dgm:cxn modelId="{81C524A1-5611-4438-8BAA-2CE5CFB05CAB}" type="presParOf" srcId="{52517BB2-C25E-4C8F-9511-B628244DCA9A}" destId="{489EF4F9-CC55-4F2D-A7BC-5E060CD947E4}" srcOrd="2" destOrd="0" presId="urn:microsoft.com/office/officeart/2005/8/layout/chevron2"/>
    <dgm:cxn modelId="{8F0FD079-A285-4E05-92F7-88245D7153E9}" type="presParOf" srcId="{489EF4F9-CC55-4F2D-A7BC-5E060CD947E4}" destId="{72CB4CE2-16FD-44D3-928B-00D35D454019}" srcOrd="0" destOrd="0" presId="urn:microsoft.com/office/officeart/2005/8/layout/chevron2"/>
    <dgm:cxn modelId="{7F22E418-B1D4-4D22-9130-0F458BF648EF}" type="presParOf" srcId="{489EF4F9-CC55-4F2D-A7BC-5E060CD947E4}" destId="{0408DED8-6C21-4EA9-8946-413E7F012B6A}" srcOrd="1" destOrd="0" presId="urn:microsoft.com/office/officeart/2005/8/layout/chevron2"/>
    <dgm:cxn modelId="{DC86C438-425E-48C1-A4E1-18728BAE522B}" type="presParOf" srcId="{52517BB2-C25E-4C8F-9511-B628244DCA9A}" destId="{E9C1491D-686B-428F-8205-E4CBE5898283}" srcOrd="3" destOrd="0" presId="urn:microsoft.com/office/officeart/2005/8/layout/chevron2"/>
    <dgm:cxn modelId="{326217FB-868C-4EBB-8A79-FB34DFAE1075}" type="presParOf" srcId="{52517BB2-C25E-4C8F-9511-B628244DCA9A}" destId="{90D536B9-6B85-4AAD-BED5-2DCD2AF05A41}" srcOrd="4" destOrd="0" presId="urn:microsoft.com/office/officeart/2005/8/layout/chevron2"/>
    <dgm:cxn modelId="{276940C8-07CF-4F96-801C-56F747F01442}" type="presParOf" srcId="{90D536B9-6B85-4AAD-BED5-2DCD2AF05A41}" destId="{8258F44C-A5BE-46F2-A33A-07A45BC86689}" srcOrd="0" destOrd="0" presId="urn:microsoft.com/office/officeart/2005/8/layout/chevron2"/>
    <dgm:cxn modelId="{A804AC6F-FA0B-49D6-85AF-E5DDAE1234DC}" type="presParOf" srcId="{90D536B9-6B85-4AAD-BED5-2DCD2AF05A41}" destId="{30D5BA6C-D241-4350-BE62-79132ADC65FC}" srcOrd="1" destOrd="0" presId="urn:microsoft.com/office/officeart/2005/8/layout/chevron2"/>
    <dgm:cxn modelId="{8203BFC3-BB5B-4AFE-ABBC-79B8DE4F7986}" type="presParOf" srcId="{52517BB2-C25E-4C8F-9511-B628244DCA9A}" destId="{34DB918A-8B29-43D3-931F-6E1A02390913}" srcOrd="5" destOrd="0" presId="urn:microsoft.com/office/officeart/2005/8/layout/chevron2"/>
    <dgm:cxn modelId="{6098301A-56D1-4022-B33B-296B392756AF}" type="presParOf" srcId="{52517BB2-C25E-4C8F-9511-B628244DCA9A}" destId="{A067982C-1321-4015-BD72-0D5D01A57C4B}" srcOrd="6" destOrd="0" presId="urn:microsoft.com/office/officeart/2005/8/layout/chevron2"/>
    <dgm:cxn modelId="{6FF8EEA5-F78C-4E4C-8AE6-17B1597BF5F6}" type="presParOf" srcId="{A067982C-1321-4015-BD72-0D5D01A57C4B}" destId="{D0C4C43D-D1CC-42A7-AF16-D2CBCE52312A}" srcOrd="0" destOrd="0" presId="urn:microsoft.com/office/officeart/2005/8/layout/chevron2"/>
    <dgm:cxn modelId="{7B26CAC9-1C07-4061-A0CF-B7C29756CEA7}" type="presParOf" srcId="{A067982C-1321-4015-BD72-0D5D01A57C4B}" destId="{9A0439BB-101A-4834-AD74-96D83458B8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3C570-FB42-411C-AD2D-E66B695DDEE4}">
      <dsp:nvSpPr>
        <dsp:cNvPr id="0" name=""/>
        <dsp:cNvSpPr/>
      </dsp:nvSpPr>
      <dsp:spPr>
        <a:xfrm>
          <a:off x="4783" y="854016"/>
          <a:ext cx="4040891" cy="475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8B458-E209-4D81-8B24-714F1B3BD641}">
      <dsp:nvSpPr>
        <dsp:cNvPr id="0" name=""/>
        <dsp:cNvSpPr/>
      </dsp:nvSpPr>
      <dsp:spPr>
        <a:xfrm>
          <a:off x="4783" y="1032557"/>
          <a:ext cx="296858" cy="296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B4755-D264-4130-87D8-BB2E3B6A0F61}">
      <dsp:nvSpPr>
        <dsp:cNvPr id="0" name=""/>
        <dsp:cNvSpPr/>
      </dsp:nvSpPr>
      <dsp:spPr>
        <a:xfrm>
          <a:off x="4783" y="0"/>
          <a:ext cx="4040891" cy="854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Организационная схема проверки работ (письмо ЦОМКО от 15 мая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№ 516/04-07)</a:t>
          </a:r>
          <a:endParaRPr lang="ru-RU" sz="1800" b="1" kern="1200" dirty="0"/>
        </a:p>
      </dsp:txBody>
      <dsp:txXfrm>
        <a:off x="4783" y="0"/>
        <a:ext cx="4040891" cy="854016"/>
      </dsp:txXfrm>
    </dsp:sp>
    <dsp:sp modelId="{2B0A65D7-24DD-4F6C-8982-A07DD3E12912}">
      <dsp:nvSpPr>
        <dsp:cNvPr id="0" name=""/>
        <dsp:cNvSpPr/>
      </dsp:nvSpPr>
      <dsp:spPr>
        <a:xfrm>
          <a:off x="21264" y="2117966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744B4-0FEC-49AC-B99D-173D3BC19FCD}">
      <dsp:nvSpPr>
        <dsp:cNvPr id="0" name=""/>
        <dsp:cNvSpPr/>
      </dsp:nvSpPr>
      <dsp:spPr>
        <a:xfrm>
          <a:off x="354088" y="1526970"/>
          <a:ext cx="3758029" cy="143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Функции работников, задействованных в проверке: сотрудники РЦОИ, руководители ППЗ, ответственные эксперты, члены ПК, технические специалисты</a:t>
          </a:r>
          <a:endParaRPr lang="ru-RU" sz="1800" kern="1200" dirty="0"/>
        </a:p>
      </dsp:txBody>
      <dsp:txXfrm>
        <a:off x="354088" y="1526970"/>
        <a:ext cx="3758029" cy="1436310"/>
      </dsp:txXfrm>
    </dsp:sp>
    <dsp:sp modelId="{635EA246-C83C-4302-870E-5492E853F9BD}">
      <dsp:nvSpPr>
        <dsp:cNvPr id="0" name=""/>
        <dsp:cNvSpPr/>
      </dsp:nvSpPr>
      <dsp:spPr>
        <a:xfrm>
          <a:off x="15416" y="3533909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7305E-939D-4AD2-88DF-50DF7C7B9D5B}">
      <dsp:nvSpPr>
        <dsp:cNvPr id="0" name=""/>
        <dsp:cNvSpPr/>
      </dsp:nvSpPr>
      <dsp:spPr>
        <a:xfrm>
          <a:off x="354088" y="3144034"/>
          <a:ext cx="3758029" cy="116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Технические требования при распечатке, сканировании протоколов и их отправки в РЦОИ</a:t>
          </a:r>
          <a:endParaRPr lang="ru-RU" sz="1800" kern="1200" dirty="0"/>
        </a:p>
      </dsp:txBody>
      <dsp:txXfrm>
        <a:off x="354088" y="3144034"/>
        <a:ext cx="3758029" cy="1161663"/>
      </dsp:txXfrm>
    </dsp:sp>
    <dsp:sp modelId="{59444658-487D-42C5-BE75-2A689534CF75}">
      <dsp:nvSpPr>
        <dsp:cNvPr id="0" name=""/>
        <dsp:cNvSpPr/>
      </dsp:nvSpPr>
      <dsp:spPr>
        <a:xfrm>
          <a:off x="15416" y="4728214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37583-176F-4200-A3A2-9E6C937ACF3F}">
      <dsp:nvSpPr>
        <dsp:cNvPr id="0" name=""/>
        <dsp:cNvSpPr/>
      </dsp:nvSpPr>
      <dsp:spPr>
        <a:xfrm>
          <a:off x="351457" y="4513858"/>
          <a:ext cx="3758029" cy="69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Образцы заполнения протоколов ОГЭ и ГВЭ</a:t>
          </a:r>
          <a:endParaRPr lang="ru-RU" sz="1800" kern="1200" dirty="0"/>
        </a:p>
      </dsp:txBody>
      <dsp:txXfrm>
        <a:off x="351457" y="4513858"/>
        <a:ext cx="3758029" cy="691960"/>
      </dsp:txXfrm>
    </dsp:sp>
    <dsp:sp modelId="{420707BE-9C25-42BB-94C1-5C3E3DE2D926}">
      <dsp:nvSpPr>
        <dsp:cNvPr id="0" name=""/>
        <dsp:cNvSpPr/>
      </dsp:nvSpPr>
      <dsp:spPr>
        <a:xfrm>
          <a:off x="4247720" y="854016"/>
          <a:ext cx="4040891" cy="475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C854B-305D-443E-B2DA-D6F192FDCF87}">
      <dsp:nvSpPr>
        <dsp:cNvPr id="0" name=""/>
        <dsp:cNvSpPr/>
      </dsp:nvSpPr>
      <dsp:spPr>
        <a:xfrm>
          <a:off x="4247720" y="1032557"/>
          <a:ext cx="296858" cy="296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87755-A7C8-45D2-B98D-0E83E3E1ED4F}">
      <dsp:nvSpPr>
        <dsp:cNvPr id="0" name=""/>
        <dsp:cNvSpPr/>
      </dsp:nvSpPr>
      <dsp:spPr>
        <a:xfrm>
          <a:off x="4247720" y="0"/>
          <a:ext cx="4040891" cy="854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Приказ МОНМ РК «О проверке работ в основной период ГИА в 2019 году»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 08.05.2019 № 869</a:t>
          </a:r>
          <a:endParaRPr lang="ru-RU" sz="1800" b="1" kern="1200" dirty="0"/>
        </a:p>
      </dsp:txBody>
      <dsp:txXfrm>
        <a:off x="4247720" y="0"/>
        <a:ext cx="4040891" cy="854016"/>
      </dsp:txXfrm>
    </dsp:sp>
    <dsp:sp modelId="{DAC5F9A3-F2BC-43BB-922F-B44ED23EB029}">
      <dsp:nvSpPr>
        <dsp:cNvPr id="0" name=""/>
        <dsp:cNvSpPr/>
      </dsp:nvSpPr>
      <dsp:spPr>
        <a:xfrm>
          <a:off x="4247720" y="1724525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7E5D0-4A05-4404-A08C-76619B454FA6}">
      <dsp:nvSpPr>
        <dsp:cNvPr id="0" name=""/>
        <dsp:cNvSpPr/>
      </dsp:nvSpPr>
      <dsp:spPr>
        <a:xfrm>
          <a:off x="4530582" y="1526970"/>
          <a:ext cx="3758029" cy="69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Перечень ППЗ</a:t>
          </a:r>
          <a:endParaRPr lang="ru-RU" sz="1800" kern="1200" dirty="0"/>
        </a:p>
      </dsp:txBody>
      <dsp:txXfrm>
        <a:off x="4530582" y="1526970"/>
        <a:ext cx="3758029" cy="691960"/>
      </dsp:txXfrm>
    </dsp:sp>
    <dsp:sp modelId="{45052316-2EDB-47F7-8F16-AF10ABDCF0E6}">
      <dsp:nvSpPr>
        <dsp:cNvPr id="0" name=""/>
        <dsp:cNvSpPr/>
      </dsp:nvSpPr>
      <dsp:spPr>
        <a:xfrm>
          <a:off x="4247720" y="2416486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8298E-91BD-441B-A1AB-74DA3CBD23FD}">
      <dsp:nvSpPr>
        <dsp:cNvPr id="0" name=""/>
        <dsp:cNvSpPr/>
      </dsp:nvSpPr>
      <dsp:spPr>
        <a:xfrm>
          <a:off x="4530582" y="2218931"/>
          <a:ext cx="3758029" cy="69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Сроки проверки, утверждения результатов и подачи апелляций</a:t>
          </a:r>
          <a:endParaRPr lang="ru-RU" sz="1800" kern="1200" dirty="0"/>
        </a:p>
      </dsp:txBody>
      <dsp:txXfrm>
        <a:off x="4530582" y="2218931"/>
        <a:ext cx="3758029" cy="691960"/>
      </dsp:txXfrm>
    </dsp:sp>
    <dsp:sp modelId="{86BA9A3B-99B5-427A-BBFF-A906C94BF52C}">
      <dsp:nvSpPr>
        <dsp:cNvPr id="0" name=""/>
        <dsp:cNvSpPr/>
      </dsp:nvSpPr>
      <dsp:spPr>
        <a:xfrm>
          <a:off x="4247720" y="3108447"/>
          <a:ext cx="296851" cy="296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9E6B6-916E-452F-94CF-ECABCF0C56ED}">
      <dsp:nvSpPr>
        <dsp:cNvPr id="0" name=""/>
        <dsp:cNvSpPr/>
      </dsp:nvSpPr>
      <dsp:spPr>
        <a:xfrm>
          <a:off x="4530582" y="2910892"/>
          <a:ext cx="3758029" cy="69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Составы предметных комиссий</a:t>
          </a:r>
          <a:endParaRPr lang="ru-RU" sz="1800" kern="1200" dirty="0"/>
        </a:p>
      </dsp:txBody>
      <dsp:txXfrm>
        <a:off x="4530582" y="2910892"/>
        <a:ext cx="3758029" cy="691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3C5C-2B2B-470A-AE7A-340B391E6580}">
      <dsp:nvSpPr>
        <dsp:cNvPr id="0" name=""/>
        <dsp:cNvSpPr/>
      </dsp:nvSpPr>
      <dsp:spPr>
        <a:xfrm>
          <a:off x="3150183" y="2231"/>
          <a:ext cx="5120547" cy="1795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Все предметы в муниципалитетах (согласно приказу) </a:t>
          </a:r>
          <a:endParaRPr lang="ru-RU" sz="3200" kern="1200" dirty="0"/>
        </a:p>
      </dsp:txBody>
      <dsp:txXfrm>
        <a:off x="3150183" y="226616"/>
        <a:ext cx="4447392" cy="1346311"/>
      </dsp:txXfrm>
    </dsp:sp>
    <dsp:sp modelId="{9E283EBF-DFEA-43AD-9ECE-B8668DD241B1}">
      <dsp:nvSpPr>
        <dsp:cNvPr id="0" name=""/>
        <dsp:cNvSpPr/>
      </dsp:nvSpPr>
      <dsp:spPr>
        <a:xfrm>
          <a:off x="143" y="2231"/>
          <a:ext cx="3150040" cy="179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ГВЭ-9</a:t>
          </a:r>
          <a:endParaRPr lang="ru-RU" sz="6500" kern="1200" dirty="0"/>
        </a:p>
      </dsp:txBody>
      <dsp:txXfrm>
        <a:off x="87772" y="89860"/>
        <a:ext cx="2974782" cy="1619823"/>
      </dsp:txXfrm>
    </dsp:sp>
    <dsp:sp modelId="{40DDCC4F-9540-48A1-A7FB-31F7FCECC1F5}">
      <dsp:nvSpPr>
        <dsp:cNvPr id="0" name=""/>
        <dsp:cNvSpPr/>
      </dsp:nvSpPr>
      <dsp:spPr>
        <a:xfrm>
          <a:off x="3175423" y="1976820"/>
          <a:ext cx="5092683" cy="2627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Русский язык, математика, география, биология, обществознание – </a:t>
          </a:r>
          <a:r>
            <a:rPr lang="ru-RU" sz="1900" b="1" kern="1200" dirty="0" smtClean="0">
              <a:solidFill>
                <a:srgbClr val="C00000"/>
              </a:solidFill>
            </a:rPr>
            <a:t>на местах</a:t>
          </a:r>
          <a:endParaRPr lang="ru-RU" sz="1900" b="1" kern="1200" dirty="0">
            <a:solidFill>
              <a:srgbClr val="C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Физика, химия, информатика, иностранные языки, история, литература – </a:t>
          </a:r>
          <a:r>
            <a:rPr lang="ru-RU" sz="1900" b="1" kern="1200" dirty="0" smtClean="0">
              <a:solidFill>
                <a:srgbClr val="C00000"/>
              </a:solidFill>
            </a:rPr>
            <a:t>централизованно (как ЕГЭ)</a:t>
          </a:r>
          <a:endParaRPr lang="ru-RU" sz="1900" b="1" kern="1200" dirty="0">
            <a:solidFill>
              <a:srgbClr val="C00000"/>
            </a:solidFill>
          </a:endParaRPr>
        </a:p>
      </dsp:txBody>
      <dsp:txXfrm>
        <a:off x="3175423" y="2305304"/>
        <a:ext cx="4107231" cy="1970905"/>
      </dsp:txXfrm>
    </dsp:sp>
    <dsp:sp modelId="{CE14CB44-8942-42AA-BDFE-9D559B36E59D}">
      <dsp:nvSpPr>
        <dsp:cNvPr id="0" name=""/>
        <dsp:cNvSpPr/>
      </dsp:nvSpPr>
      <dsp:spPr>
        <a:xfrm>
          <a:off x="2767" y="2393216"/>
          <a:ext cx="3172655" cy="1795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ОГЭ</a:t>
          </a:r>
          <a:endParaRPr lang="ru-RU" sz="6500" kern="1200" dirty="0"/>
        </a:p>
      </dsp:txBody>
      <dsp:txXfrm>
        <a:off x="90396" y="2480845"/>
        <a:ext cx="2997397" cy="1619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C0287-75C9-4A12-A571-2DFEE4808302}">
      <dsp:nvSpPr>
        <dsp:cNvPr id="0" name=""/>
        <dsp:cNvSpPr/>
      </dsp:nvSpPr>
      <dsp:spPr>
        <a:xfrm>
          <a:off x="2692513" y="82684"/>
          <a:ext cx="5288764" cy="12762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В пунктах проверки заданий, организованных на базе ППЭ или других ОО под офлайн-видеонаблюдением в каждой аудитории проверки</a:t>
          </a:r>
          <a:endParaRPr lang="ru-RU" sz="1600" kern="1200" dirty="0">
            <a:latin typeface="+mn-lt"/>
          </a:endParaRPr>
        </a:p>
      </dsp:txBody>
      <dsp:txXfrm>
        <a:off x="2692513" y="242220"/>
        <a:ext cx="4810156" cy="957217"/>
      </dsp:txXfrm>
    </dsp:sp>
    <dsp:sp modelId="{BCF1177E-74FB-475D-8FCD-6E6EFD3A6834}">
      <dsp:nvSpPr>
        <dsp:cNvPr id="0" name=""/>
        <dsp:cNvSpPr/>
      </dsp:nvSpPr>
      <dsp:spPr>
        <a:xfrm>
          <a:off x="798" y="220"/>
          <a:ext cx="2790382" cy="14412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+mn-lt"/>
            </a:rPr>
            <a:t>Где осуществляется проверка?</a:t>
          </a:r>
          <a:endParaRPr lang="ru-RU" sz="2000" b="1" kern="1200" dirty="0">
            <a:latin typeface="+mn-lt"/>
          </a:endParaRPr>
        </a:p>
      </dsp:txBody>
      <dsp:txXfrm>
        <a:off x="71152" y="70574"/>
        <a:ext cx="2649674" cy="1300510"/>
      </dsp:txXfrm>
    </dsp:sp>
    <dsp:sp modelId="{C26BD6DB-FF62-4727-97C7-6518F7B9A2C7}">
      <dsp:nvSpPr>
        <dsp:cNvPr id="0" name=""/>
        <dsp:cNvSpPr/>
      </dsp:nvSpPr>
      <dsp:spPr>
        <a:xfrm>
          <a:off x="2780714" y="1709571"/>
          <a:ext cx="5296389" cy="21467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b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+mn-lt"/>
            </a:rPr>
            <a:t>Для каждого эксперта ПК в аудиториях выделяется отдельное рабочее место</a:t>
          </a:r>
          <a:endParaRPr lang="ru-RU" sz="1700" kern="1200" dirty="0">
            <a:latin typeface="+mn-lt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+mn-lt"/>
            </a:rPr>
            <a:t>Место для хранения личных вещей экспертов на период проверки</a:t>
          </a:r>
          <a:endParaRPr lang="ru-RU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Принтер для печати материалов и сканер для итоговых протоколов</a:t>
          </a:r>
          <a:endParaRPr lang="ru-RU" sz="1700" kern="1200" dirty="0"/>
        </a:p>
      </dsp:txBody>
      <dsp:txXfrm>
        <a:off x="2780714" y="1977919"/>
        <a:ext cx="4491345" cy="1610089"/>
      </dsp:txXfrm>
    </dsp:sp>
    <dsp:sp modelId="{32576C80-00F7-4CCF-A72A-F46CECF8A527}">
      <dsp:nvSpPr>
        <dsp:cNvPr id="0" name=""/>
        <dsp:cNvSpPr/>
      </dsp:nvSpPr>
      <dsp:spPr>
        <a:xfrm>
          <a:off x="0" y="1801729"/>
          <a:ext cx="2777073" cy="1979523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+mn-lt"/>
            </a:rPr>
            <a:t>Условия проведения проверки</a:t>
          </a:r>
        </a:p>
      </dsp:txBody>
      <dsp:txXfrm>
        <a:off x="96632" y="1898361"/>
        <a:ext cx="2583809" cy="1786259"/>
      </dsp:txXfrm>
    </dsp:sp>
    <dsp:sp modelId="{31940E4B-4523-4A71-A8F6-F050926125A4}">
      <dsp:nvSpPr>
        <dsp:cNvPr id="0" name=""/>
        <dsp:cNvSpPr/>
      </dsp:nvSpPr>
      <dsp:spPr>
        <a:xfrm>
          <a:off x="2758880" y="4124490"/>
          <a:ext cx="5318644" cy="20315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Эксперты-консультанты (ответственные эксперты) и эксперты ПК</a:t>
          </a:r>
          <a:endParaRPr lang="ru-RU" sz="1600" kern="1200" dirty="0">
            <a:latin typeface="+mn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Руководитель ППЗ</a:t>
          </a:r>
          <a:endParaRPr lang="ru-RU" sz="1600" kern="1200" dirty="0">
            <a:latin typeface="+mn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Технические специалисты </a:t>
          </a:r>
          <a:endParaRPr lang="ru-RU" sz="1600" kern="1200" dirty="0">
            <a:latin typeface="+mn-lt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Общественные наблюдатели (по желанию)</a:t>
          </a:r>
          <a:endParaRPr lang="ru-RU" sz="1600" kern="1200" dirty="0">
            <a:latin typeface="+mn-lt"/>
          </a:endParaRPr>
        </a:p>
      </dsp:txBody>
      <dsp:txXfrm>
        <a:off x="2758880" y="4378433"/>
        <a:ext cx="4556816" cy="1523655"/>
      </dsp:txXfrm>
    </dsp:sp>
    <dsp:sp modelId="{C1EE1B5C-BA1A-4601-AA21-5419B9795E72}">
      <dsp:nvSpPr>
        <dsp:cNvPr id="0" name=""/>
        <dsp:cNvSpPr/>
      </dsp:nvSpPr>
      <dsp:spPr>
        <a:xfrm>
          <a:off x="24838" y="4253020"/>
          <a:ext cx="2755660" cy="1794484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+mn-lt"/>
            </a:rPr>
            <a:t>Кто может присутствовать в ППЗ?</a:t>
          </a:r>
          <a:endParaRPr lang="ru-RU" sz="2000" b="1" kern="1200" dirty="0">
            <a:latin typeface="+mn-lt"/>
          </a:endParaRPr>
        </a:p>
      </dsp:txBody>
      <dsp:txXfrm>
        <a:off x="112437" y="4340619"/>
        <a:ext cx="2580462" cy="1619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D8732-B446-490C-9041-67DA18387E40}">
      <dsp:nvSpPr>
        <dsp:cNvPr id="0" name=""/>
        <dsp:cNvSpPr/>
      </dsp:nvSpPr>
      <dsp:spPr>
        <a:xfrm rot="5400000">
          <a:off x="-218942" y="226116"/>
          <a:ext cx="1486627" cy="10406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РЦОИ</a:t>
          </a:r>
        </a:p>
      </dsp:txBody>
      <dsp:txXfrm rot="-5400000">
        <a:off x="4053" y="523442"/>
        <a:ext cx="1040639" cy="445988"/>
      </dsp:txXfrm>
    </dsp:sp>
    <dsp:sp modelId="{0F0A27ED-33BC-4643-8917-EA98609760EF}">
      <dsp:nvSpPr>
        <dsp:cNvPr id="0" name=""/>
        <dsp:cNvSpPr/>
      </dsp:nvSpPr>
      <dsp:spPr>
        <a:xfrm rot="5400000">
          <a:off x="4365561" y="-3321903"/>
          <a:ext cx="966815" cy="7624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n-lt"/>
            </a:rPr>
            <a:t>Согласно ГРАФИКУ (приложение 5 приказа о проверке работ от 08.05.2019 №869) не позднее 12 часов по защищенным каналам направляет в МОУО папки с материалами для проверки </a:t>
          </a:r>
          <a:endParaRPr lang="ru-RU" sz="1600" kern="1200" dirty="0">
            <a:latin typeface="+mn-lt"/>
          </a:endParaRPr>
        </a:p>
      </dsp:txBody>
      <dsp:txXfrm rot="-5400000">
        <a:off x="1036521" y="54333"/>
        <a:ext cx="7577699" cy="872423"/>
      </dsp:txXfrm>
    </dsp:sp>
    <dsp:sp modelId="{72CB4CE2-16FD-44D3-928B-00D35D454019}">
      <dsp:nvSpPr>
        <dsp:cNvPr id="0" name=""/>
        <dsp:cNvSpPr/>
      </dsp:nvSpPr>
      <dsp:spPr>
        <a:xfrm rot="5400000">
          <a:off x="-227111" y="1573822"/>
          <a:ext cx="1486627" cy="1040639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МОУО</a:t>
          </a:r>
        </a:p>
      </dsp:txBody>
      <dsp:txXfrm rot="-5400000">
        <a:off x="-4116" y="1871148"/>
        <a:ext cx="1040639" cy="445988"/>
      </dsp:txXfrm>
    </dsp:sp>
    <dsp:sp modelId="{0408DED8-6C21-4EA9-8946-413E7F012B6A}">
      <dsp:nvSpPr>
        <dsp:cNvPr id="0" name=""/>
        <dsp:cNvSpPr/>
      </dsp:nvSpPr>
      <dsp:spPr>
        <a:xfrm rot="5400000">
          <a:off x="4365815" y="-1978465"/>
          <a:ext cx="966307" cy="7624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80975" marR="0" lvl="1" indent="-180975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+mn-lt"/>
            </a:rPr>
            <a:t>Полученные от РЦОИ материалы передает в ППЗ (на </a:t>
          </a:r>
          <a:r>
            <a:rPr lang="ru-RU" sz="2000" kern="1200" dirty="0" err="1" smtClean="0">
              <a:latin typeface="+mn-lt"/>
            </a:rPr>
            <a:t>флеш</a:t>
          </a:r>
          <a:r>
            <a:rPr lang="ru-RU" sz="2000" kern="1200" dirty="0" smtClean="0">
              <a:latin typeface="+mn-lt"/>
            </a:rPr>
            <a:t>-носителях)</a:t>
          </a:r>
        </a:p>
      </dsp:txBody>
      <dsp:txXfrm rot="-5400000">
        <a:off x="1036522" y="1397999"/>
        <a:ext cx="7577724" cy="871965"/>
      </dsp:txXfrm>
    </dsp:sp>
    <dsp:sp modelId="{8258F44C-A5BE-46F2-A33A-07A45BC86689}">
      <dsp:nvSpPr>
        <dsp:cNvPr id="0" name=""/>
        <dsp:cNvSpPr/>
      </dsp:nvSpPr>
      <dsp:spPr>
        <a:xfrm rot="5400000">
          <a:off x="-227111" y="2917515"/>
          <a:ext cx="1486627" cy="1040639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ППЗ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до проверки</a:t>
          </a:r>
        </a:p>
      </dsp:txBody>
      <dsp:txXfrm rot="-5400000">
        <a:off x="-4116" y="3214841"/>
        <a:ext cx="1040639" cy="445988"/>
      </dsp:txXfrm>
    </dsp:sp>
    <dsp:sp modelId="{30D5BA6C-D241-4350-BE62-79132ADC65FC}">
      <dsp:nvSpPr>
        <dsp:cNvPr id="0" name=""/>
        <dsp:cNvSpPr/>
      </dsp:nvSpPr>
      <dsp:spPr>
        <a:xfrm rot="5400000">
          <a:off x="4365815" y="-634772"/>
          <a:ext cx="966307" cy="7624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just" defTabSz="2889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Bookman Old Style" pitchFamily="18" charset="0"/>
            </a:rPr>
            <a:t> </a:t>
          </a:r>
          <a:r>
            <a:rPr lang="ru-RU" sz="1600" kern="1200" dirty="0" smtClean="0">
              <a:latin typeface="+mn-lt"/>
            </a:rPr>
            <a:t>Перед началом проверки руководитель ППЗ совместно с техническим специалистом тиражирует для каждого эксперта комплект критериев, работы детей и протоколы проверки. Комплекты критериев, работы и протоколы передаются членам ПК</a:t>
          </a:r>
          <a:endParaRPr lang="ru-RU" sz="1600" kern="1200" dirty="0">
            <a:latin typeface="+mn-lt"/>
          </a:endParaRPr>
        </a:p>
      </dsp:txBody>
      <dsp:txXfrm rot="-5400000">
        <a:off x="1036522" y="2741692"/>
        <a:ext cx="7577724" cy="871965"/>
      </dsp:txXfrm>
    </dsp:sp>
    <dsp:sp modelId="{D0C4C43D-D1CC-42A7-AF16-D2CBCE52312A}">
      <dsp:nvSpPr>
        <dsp:cNvPr id="0" name=""/>
        <dsp:cNvSpPr/>
      </dsp:nvSpPr>
      <dsp:spPr>
        <a:xfrm rot="5400000">
          <a:off x="-227111" y="4300691"/>
          <a:ext cx="1486627" cy="1040639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ППЗ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после проверки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 rot="-5400000">
        <a:off x="-4116" y="4598017"/>
        <a:ext cx="1040639" cy="445988"/>
      </dsp:txXfrm>
    </dsp:sp>
    <dsp:sp modelId="{9A0439BB-101A-4834-AD74-96D83458B8EA}">
      <dsp:nvSpPr>
        <dsp:cNvPr id="0" name=""/>
        <dsp:cNvSpPr/>
      </dsp:nvSpPr>
      <dsp:spPr>
        <a:xfrm rot="5400000">
          <a:off x="4326332" y="790261"/>
          <a:ext cx="1045274" cy="7641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+mn-lt"/>
            </a:rPr>
            <a:t>После КАЖДОГО дня проверки именные протоколы с внесенными баллами сканируются и направляются в РЦОИ</a:t>
          </a:r>
          <a:endParaRPr lang="ru-RU" sz="2000" kern="1200" dirty="0">
            <a:latin typeface="+mn-lt"/>
          </a:endParaRPr>
        </a:p>
      </dsp:txBody>
      <dsp:txXfrm rot="-5400000">
        <a:off x="1028287" y="4139332"/>
        <a:ext cx="7590339" cy="94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8023C0F9-DBFC-4FA6-A23A-892A83CBCF32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4" y="4705073"/>
            <a:ext cx="5415912" cy="4457937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505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B240E6DC-85A1-43E2-8DCD-2CEFEF8C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2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1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4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1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4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0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5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4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8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1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4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E6DC-85A1-43E2-8DCD-2CEFEF8CFC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91" y1="6944" x2="47409" y2="46627"/>
                        <a14:foregroundMark x1="3727" y1="2976" x2="3591" y2="40476"/>
                        <a14:foregroundMark x1="29091" y1="53968" x2="38864" y2="59821"/>
                        <a14:foregroundMark x1="36273" y1="47123" x2="49091" y2="58929"/>
                        <a14:foregroundMark x1="3818" y1="73810" x2="35273" y2="69147"/>
                        <a14:foregroundMark x1="39545" y1="67460" x2="93273" y2="20139"/>
                        <a14:foregroundMark x1="65182" y1="33631" x2="96045" y2="9325"/>
                        <a14:foregroundMark x1="98545" y1="10615" x2="96273" y2="78472"/>
                        <a14:foregroundMark x1="98409" y1="66964" x2="98773" y2="80754"/>
                        <a14:foregroundMark x1="96727" y1="10615" x2="99682" y2="9325"/>
                        <a14:foregroundMark x1="95636" y1="7143" x2="99909" y2="7143"/>
                        <a14:foregroundMark x1="4818" y1="3472" x2="13045" y2="13492"/>
                        <a14:foregroundMark x1="2136" y1="69643" x2="26727" y2="68452"/>
                        <a14:foregroundMark x1="6273" y1="68452" x2="0" y2="66766"/>
                        <a14:foregroundMark x1="12818" y1="89980" x2="227" y2="89286"/>
                        <a14:foregroundMark x1="45273" y1="89980" x2="55636" y2="88294"/>
                        <a14:foregroundMark x1="39182" y1="35417" x2="50136" y2="40377"/>
                        <a14:foregroundMark x1="58091" y1="39087" x2="50500" y2="39683"/>
                        <a14:foregroundMark x1="58227" y1="38889" x2="58545" y2="38889"/>
                        <a14:foregroundMark x1="50273" y1="39583" x2="47909" y2="38988"/>
                        <a14:backgroundMark x1="43545" y1="37302" x2="46409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2" y="2856486"/>
            <a:ext cx="9201035" cy="421714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123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3081"/>
            <a:ext cx="6858000" cy="124424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8" y="223284"/>
            <a:ext cx="6690389" cy="807004"/>
          </a:xfrm>
        </p:spPr>
        <p:txBody>
          <a:bodyPr>
            <a:noAutofit/>
          </a:bodyPr>
          <a:lstStyle>
            <a:lvl1pPr marL="0" indent="0" algn="ctr">
              <a:buNone/>
              <a:defRPr sz="2200" b="0" cap="none" spc="0" baseline="0">
                <a:ln w="0"/>
                <a:gradFill>
                  <a:gsLst>
                    <a:gs pos="0">
                      <a:srgbClr val="0070C0"/>
                    </a:gs>
                    <a:gs pos="20000">
                      <a:srgbClr val="0070C0"/>
                    </a:gs>
                    <a:gs pos="20000">
                      <a:schemeClr val="bg1">
                        <a:lumMod val="95000"/>
                      </a:schemeClr>
                    </a:gs>
                    <a:gs pos="80000">
                      <a:srgbClr val="FF0000"/>
                    </a:gs>
                    <a:gs pos="79000">
                      <a:schemeClr val="bg1">
                        <a:lumMod val="95000"/>
                      </a:schemeClr>
                    </a:gs>
                    <a:gs pos="100000">
                      <a:srgbClr val="FF0000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Государственное казённое учреждение</a:t>
            </a:r>
            <a:br>
              <a:rPr lang="ru-RU" dirty="0" smtClean="0"/>
            </a:br>
            <a:r>
              <a:rPr lang="ru-RU" dirty="0" smtClean="0"/>
              <a:t>«Центр оценки и мониторинга качества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5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4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2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1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"/>
            <a:ext cx="9144000" cy="5779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335-6747-4D33-AC6E-E5F6BAA8C88A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CB2-CC61-4B70-AC7A-70A475CCD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" y="119920"/>
            <a:ext cx="710684" cy="809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30" b="53914" l="10000" r="90000">
                        <a14:foregroundMark x1="23111" y1="17515" x2="74667" y2="16732"/>
                        <a14:foregroundMark x1="60556" y1="13796" x2="83444" y2="13992"/>
                        <a14:foregroundMark x1="65111" y1="12133" x2="73222" y2="12720"/>
                        <a14:foregroundMark x1="35333" y1="12231" x2="46333" y2="12524"/>
                        <a14:foregroundMark x1="76222" y1="11644" x2="64111" y2="11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9" y="-74413"/>
            <a:ext cx="1767948" cy="2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mko_metod@mail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mko_metod@mail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322" y="2030818"/>
            <a:ext cx="7756451" cy="2094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000066"/>
                </a:solidFill>
                <a:latin typeface="+mn-lt"/>
              </a:rPr>
              <a:t>Организация работы пунктов проверки заданий ГИА-9 </a:t>
            </a:r>
            <a:br>
              <a:rPr lang="ru-RU" sz="49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4900" b="1" dirty="0" smtClean="0">
                <a:solidFill>
                  <a:srgbClr val="000066"/>
                </a:solidFill>
                <a:latin typeface="+mn-lt"/>
              </a:rPr>
              <a:t>в 2019 году </a:t>
            </a:r>
            <a:endParaRPr lang="ru-RU" sz="49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7544" y="5284142"/>
            <a:ext cx="3604437" cy="1244249"/>
          </a:xfrm>
        </p:spPr>
        <p:txBody>
          <a:bodyPr>
            <a:normAutofit fontScale="25000" lnSpcReduction="20000"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/>
          </a:p>
          <a:p>
            <a:r>
              <a:rPr lang="ru-RU" sz="5600" b="1" dirty="0" smtClean="0">
                <a:solidFill>
                  <a:srgbClr val="002060"/>
                </a:solidFill>
                <a:latin typeface="+mn-lt"/>
              </a:rPr>
              <a:t>Смирнова Ирина Александровна, </a:t>
            </a:r>
          </a:p>
          <a:p>
            <a:r>
              <a:rPr lang="ru-RU" sz="5600" b="1" dirty="0" smtClean="0">
                <a:solidFill>
                  <a:srgbClr val="002060"/>
                </a:solidFill>
                <a:latin typeface="+mn-lt"/>
              </a:rPr>
              <a:t>начальник отдела методического обеспечения и анализа результатов ГИА</a:t>
            </a:r>
            <a:endParaRPr lang="ru-RU" sz="5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4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59" y="191386"/>
            <a:ext cx="7378996" cy="8895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Требования к скан-копиям протоколов при отправке в РЦОИ</a:t>
            </a:r>
            <a:endParaRPr lang="ru-RU" sz="28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7590" y="1169578"/>
            <a:ext cx="8750595" cy="468896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Тип </a:t>
            </a:r>
            <a:r>
              <a:rPr lang="ru-RU" sz="2400" dirty="0"/>
              <a:t>файла: </a:t>
            </a:r>
            <a:r>
              <a:rPr lang="en-US" sz="2400" dirty="0"/>
              <a:t>TIFF</a:t>
            </a:r>
            <a:r>
              <a:rPr lang="ru-RU" sz="2400" dirty="0"/>
              <a:t> или </a:t>
            </a:r>
            <a:r>
              <a:rPr lang="en-US" sz="2400" dirty="0"/>
              <a:t>JPG</a:t>
            </a:r>
            <a:endParaRPr lang="ru-RU" sz="2400" dirty="0"/>
          </a:p>
          <a:p>
            <a:pPr lvl="0"/>
            <a:r>
              <a:rPr lang="ru-RU" sz="2400" dirty="0"/>
              <a:t>Расширение: 300 точек на дюйм </a:t>
            </a:r>
          </a:p>
          <a:p>
            <a:pPr lvl="0"/>
            <a:r>
              <a:rPr lang="ru-RU" sz="2400" dirty="0"/>
              <a:t>ПЯТЬ реперных точек (черные квадратики)</a:t>
            </a:r>
          </a:p>
          <a:p>
            <a:pPr lvl="0"/>
            <a:r>
              <a:rPr lang="ru-RU" sz="2400" dirty="0"/>
              <a:t>Протоколы сканируются по отдельности</a:t>
            </a:r>
          </a:p>
          <a:p>
            <a:pPr lvl="0"/>
            <a:r>
              <a:rPr lang="ru-RU" sz="2400" dirty="0"/>
              <a:t>Формат А4 (альбомная ориентация)</a:t>
            </a:r>
          </a:p>
          <a:p>
            <a:pPr lvl="0"/>
            <a:r>
              <a:rPr lang="ru-RU" sz="2400" dirty="0"/>
              <a:t>Тип изображения: черно-белое</a:t>
            </a:r>
          </a:p>
          <a:p>
            <a:pPr lvl="0"/>
            <a:r>
              <a:rPr lang="ru-RU" sz="2400" dirty="0"/>
              <a:t>Архив ТОЛЬКО </a:t>
            </a:r>
            <a:r>
              <a:rPr lang="ru-RU" sz="2400" b="1" dirty="0"/>
              <a:t>.</a:t>
            </a:r>
            <a:r>
              <a:rPr lang="en-US" sz="2400" b="1" dirty="0"/>
              <a:t>zip</a:t>
            </a:r>
            <a:endParaRPr lang="ru-RU" sz="2400" dirty="0"/>
          </a:p>
          <a:p>
            <a:pPr lvl="0"/>
            <a:r>
              <a:rPr lang="ru-RU" sz="2400" dirty="0"/>
              <a:t>Наименование архива «код </a:t>
            </a:r>
            <a:r>
              <a:rPr lang="ru-RU" sz="2400" dirty="0" err="1"/>
              <a:t>района_предмет_дата_ГВЭ</a:t>
            </a:r>
            <a:r>
              <a:rPr lang="ru-RU" sz="2400" dirty="0"/>
              <a:t> или ОГЭ»</a:t>
            </a:r>
          </a:p>
          <a:p>
            <a:r>
              <a:rPr lang="ru-RU" sz="2400" dirty="0"/>
              <a:t>Отдельный адрес для отправки протоколов </a:t>
            </a:r>
            <a:r>
              <a:rPr lang="en-US" sz="2400" b="1" dirty="0" err="1">
                <a:hlinkClick r:id="rId3"/>
              </a:rPr>
              <a:t>comko</a:t>
            </a:r>
            <a:r>
              <a:rPr lang="ru-RU" sz="2400" b="1" dirty="0">
                <a:hlinkClick r:id="rId3"/>
              </a:rPr>
              <a:t>_</a:t>
            </a:r>
            <a:r>
              <a:rPr lang="en-US" sz="2400" b="1" dirty="0" err="1">
                <a:hlinkClick r:id="rId3"/>
              </a:rPr>
              <a:t>metod</a:t>
            </a:r>
            <a:r>
              <a:rPr lang="ru-RU" sz="2400" b="1" dirty="0">
                <a:hlinkClick r:id="rId3"/>
              </a:rPr>
              <a:t>@</a:t>
            </a:r>
            <a:r>
              <a:rPr lang="en-US" sz="2400" b="1" dirty="0">
                <a:hlinkClick r:id="rId3"/>
              </a:rPr>
              <a:t>mail</a:t>
            </a:r>
            <a:r>
              <a:rPr lang="ru-RU" sz="2400" b="1" dirty="0">
                <a:hlinkClick r:id="rId3"/>
              </a:rPr>
              <a:t>.</a:t>
            </a:r>
            <a:r>
              <a:rPr lang="en-US" sz="2400" b="1" dirty="0" err="1" smtClean="0">
                <a:hlinkClick r:id="rId3"/>
              </a:rPr>
              <a:t>ru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Отсутствие дополнительных заметок</a:t>
            </a:r>
          </a:p>
        </p:txBody>
      </p:sp>
    </p:spTree>
    <p:extLst>
      <p:ext uri="{BB962C8B-B14F-4D97-AF65-F5344CB8AC3E}">
        <p14:creationId xmlns:p14="http://schemas.microsoft.com/office/powerpoint/2010/main" val="30847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31" y="375759"/>
            <a:ext cx="7886700" cy="644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Совещания для экспертов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территориальных ПК ОГЭ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50335"/>
            <a:ext cx="7886700" cy="4826628"/>
          </a:xfrm>
        </p:spPr>
        <p:txBody>
          <a:bodyPr/>
          <a:lstStyle/>
          <a:p>
            <a:pPr algn="ctr" eaLnBrk="0" hangingPunct="0">
              <a:tabLst>
                <a:tab pos="630238" algn="l"/>
              </a:tabLst>
            </a:pPr>
            <a:r>
              <a:rPr lang="ru-RU" sz="1800" u="sng" dirty="0">
                <a:cs typeface="Times New Roman" pitchFamily="18" charset="0"/>
              </a:rPr>
              <a:t>Место и время проведения</a:t>
            </a:r>
            <a:r>
              <a:rPr lang="ru-RU" sz="1800" dirty="0">
                <a:cs typeface="Times New Roman" pitchFamily="18" charset="0"/>
              </a:rPr>
              <a:t>: КРИППО, аудитория № 11, 12.30 ч.</a:t>
            </a:r>
          </a:p>
          <a:p>
            <a:pPr marL="0" indent="0" algn="ctr" eaLnBrk="0" hangingPunct="0">
              <a:buNone/>
              <a:tabLst>
                <a:tab pos="630238" algn="l"/>
              </a:tabLst>
            </a:pPr>
            <a:r>
              <a:rPr lang="ru-RU" sz="1800" dirty="0" smtClean="0">
                <a:cs typeface="Times New Roman" pitchFamily="18" charset="0"/>
              </a:rPr>
              <a:t>(Приказ </a:t>
            </a:r>
            <a:r>
              <a:rPr lang="ru-RU" sz="1800" dirty="0">
                <a:cs typeface="Times New Roman" pitchFamily="18" charset="0"/>
              </a:rPr>
              <a:t>МОНМ РК от  30.04.2019 года № </a:t>
            </a:r>
            <a:r>
              <a:rPr lang="ru-RU" sz="1800" dirty="0" smtClean="0">
                <a:cs typeface="Times New Roman" pitchFamily="18" charset="0"/>
              </a:rPr>
              <a:t>840)</a:t>
            </a:r>
            <a:endParaRPr lang="ru-RU" sz="1800" dirty="0">
              <a:cs typeface="Times New Roman" pitchFamily="18" charset="0"/>
            </a:endParaRPr>
          </a:p>
          <a:p>
            <a:pPr marL="0" indent="0" algn="ctr" eaLnBrk="0" hangingPunct="0">
              <a:buNone/>
              <a:tabLst>
                <a:tab pos="630238" algn="l"/>
              </a:tabLst>
            </a:pPr>
            <a:endParaRPr lang="ru-RU" dirty="0"/>
          </a:p>
          <a:p>
            <a:pPr marL="0" indent="0" algn="ctr" eaLnBrk="0" hangingPunct="0">
              <a:buNone/>
              <a:tabLst>
                <a:tab pos="630238" algn="l"/>
              </a:tabLst>
            </a:pPr>
            <a:endParaRPr lang="ru-RU" sz="1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95909"/>
              </p:ext>
            </p:extLst>
          </p:nvPr>
        </p:nvGraphicFramePr>
        <p:xfrm>
          <a:off x="967562" y="2470889"/>
          <a:ext cx="72939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967"/>
                <a:gridCol w="364696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Дата проведения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предмет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30 мая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31 мая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</a:rPr>
                        <a:t>5 июня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География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 июня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 июня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30" y="669851"/>
            <a:ext cx="8059479" cy="5539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Информирование об изменениях в составе экспертов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до 10.00 после дня экзамена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Для проверки работ по информатике: ответы детей в </a:t>
            </a:r>
            <a:r>
              <a:rPr lang="ru-RU" sz="2400" b="1" u="sng" dirty="0" smtClean="0">
                <a:solidFill>
                  <a:srgbClr val="FF0000"/>
                </a:solidFill>
              </a:rPr>
              <a:t>формате </a:t>
            </a:r>
            <a:r>
              <a:rPr lang="en-US" sz="2400" b="1" u="sng" dirty="0" smtClean="0">
                <a:solidFill>
                  <a:srgbClr val="FF0000"/>
                </a:solidFill>
              </a:rPr>
              <a:t>Excel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именуются </a:t>
            </a:r>
            <a:r>
              <a:rPr lang="ru-RU" sz="2400" b="1" u="sng" dirty="0" smtClean="0">
                <a:solidFill>
                  <a:srgbClr val="FF0000"/>
                </a:solidFill>
              </a:rPr>
              <a:t>кодом работы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бланка регистрации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Сбор документов экспертов ГВЭ, ОГЭ и технических специалистов: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Заявление и согласие на обработку ПД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Копия паспорта 2-5 страницы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Копия ИНН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Копия СНИЛС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Реквизиты карты для начисления компенсации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892" y="255181"/>
            <a:ext cx="779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Общие вопросы по организации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 и проведению проверки работ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1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30" y="669851"/>
            <a:ext cx="8059479" cy="5539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Внимание! </a:t>
            </a:r>
            <a:endParaRPr lang="ru-RU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Электронный адрес для отправки протоколов в РЦОИ</a:t>
            </a:r>
          </a:p>
          <a:p>
            <a:pPr marL="0" indent="0" algn="ctr">
              <a:buNone/>
            </a:pPr>
            <a:r>
              <a:rPr lang="en-US" sz="4800" b="1" dirty="0" err="1">
                <a:hlinkClick r:id="rId3"/>
              </a:rPr>
              <a:t>comko</a:t>
            </a:r>
            <a:r>
              <a:rPr lang="ru-RU" sz="4800" b="1" dirty="0">
                <a:hlinkClick r:id="rId3"/>
              </a:rPr>
              <a:t>_</a:t>
            </a:r>
            <a:r>
              <a:rPr lang="en-US" sz="4800" b="1" dirty="0" err="1">
                <a:hlinkClick r:id="rId3"/>
              </a:rPr>
              <a:t>metod</a:t>
            </a:r>
            <a:r>
              <a:rPr lang="ru-RU" sz="4800" b="1" dirty="0">
                <a:hlinkClick r:id="rId3"/>
              </a:rPr>
              <a:t>@</a:t>
            </a:r>
            <a:r>
              <a:rPr lang="en-US" sz="4800" b="1" dirty="0">
                <a:hlinkClick r:id="rId3"/>
              </a:rPr>
              <a:t>mail</a:t>
            </a:r>
            <a:r>
              <a:rPr lang="ru-RU" sz="4800" b="1" dirty="0">
                <a:hlinkClick r:id="rId3"/>
              </a:rPr>
              <a:t>.</a:t>
            </a:r>
            <a:r>
              <a:rPr lang="en-US" sz="4800" b="1" dirty="0" err="1">
                <a:hlinkClick r:id="rId3"/>
              </a:rPr>
              <a:t>ru</a:t>
            </a:r>
            <a:endParaRPr lang="ru-RU" sz="4800" b="1" dirty="0"/>
          </a:p>
          <a:p>
            <a:pPr marL="0" indent="0" algn="ctr">
              <a:buNone/>
            </a:pPr>
            <a:endParaRPr lang="en-US" sz="44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85" y="205646"/>
            <a:ext cx="7886700" cy="878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</a:rPr>
              <a:t/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122" y="207076"/>
            <a:ext cx="706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Чем руководствуемся при проверке работ в основной период ГИА-2019?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0019588"/>
              </p:ext>
            </p:extLst>
          </p:nvPr>
        </p:nvGraphicFramePr>
        <p:xfrm>
          <a:off x="308344" y="1396999"/>
          <a:ext cx="8293396" cy="520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1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Места проведения проверки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613491"/>
              </p:ext>
            </p:extLst>
          </p:nvPr>
        </p:nvGraphicFramePr>
        <p:xfrm>
          <a:off x="458788" y="1006475"/>
          <a:ext cx="82708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80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33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86" y="340242"/>
            <a:ext cx="8718698" cy="6188150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100000"/>
              </a:lnSpc>
              <a:buClr>
                <a:srgbClr val="00CCFF"/>
              </a:buClr>
              <a:buNone/>
            </a:pPr>
            <a:endParaRPr lang="ru-RU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5835787"/>
              </p:ext>
            </p:extLst>
          </p:nvPr>
        </p:nvGraphicFramePr>
        <p:xfrm>
          <a:off x="701748" y="446567"/>
          <a:ext cx="8080745" cy="615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2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3355"/>
            <a:ext cx="7886700" cy="581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7385" y="205646"/>
            <a:ext cx="7886700" cy="75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8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12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Схема проверки</a:t>
            </a:r>
          </a:p>
          <a:p>
            <a:pPr algn="ctr"/>
            <a: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00835"/>
              </p:ext>
            </p:extLst>
          </p:nvPr>
        </p:nvGraphicFramePr>
        <p:xfrm>
          <a:off x="287079" y="1052623"/>
          <a:ext cx="8665535" cy="557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9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3355"/>
            <a:ext cx="7886700" cy="581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7385" y="21265"/>
            <a:ext cx="7886700" cy="75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8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80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Сравнительная характеристика </a:t>
            </a:r>
          </a:p>
          <a:p>
            <a:pPr algn="ctr">
              <a:lnSpc>
                <a:spcPct val="100000"/>
              </a:lnSpc>
            </a:pPr>
            <a:r>
              <a:rPr lang="ru-RU" sz="80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процедуры проверки ОГЭ и ГВЭ</a:t>
            </a:r>
            <a:endParaRPr lang="ru-RU" sz="80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97036"/>
              </p:ext>
            </p:extLst>
          </p:nvPr>
        </p:nvGraphicFramePr>
        <p:xfrm>
          <a:off x="607385" y="929167"/>
          <a:ext cx="7963788" cy="57740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81894"/>
                <a:gridCol w="3981894"/>
              </a:tblGrid>
              <a:tr h="5676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ОГЭ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ГВЭ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Проверка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только развернутых ответов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Проверка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кратких, и развернутых ответов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5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Заполняется: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именной протокол с первичными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баллами за развернутые ответы (отправляется в РЦОИ)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Заполняется: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протокол для внесения первичных баллов по каждому из заданий (остается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 ППЗ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именной протокол с оценкой по 5-тибалльной шкале (отправляется в РЦОИ)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1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Первичные баллы в оценки переводятся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РЦОИ с помощью ПО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Первичные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баллы эксперты самостоятельно переводят в оценки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 5-тибалльной шкале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1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Осуществление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«третьей» проверки в случае расхождения между двумя экспертами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0" y="650795"/>
            <a:ext cx="8281987" cy="5856666"/>
          </a:xfrm>
        </p:spPr>
      </p:pic>
      <p:sp>
        <p:nvSpPr>
          <p:cNvPr id="2" name="TextBox 1"/>
          <p:cNvSpPr txBox="1"/>
          <p:nvPr/>
        </p:nvSpPr>
        <p:spPr>
          <a:xfrm>
            <a:off x="1297171" y="189130"/>
            <a:ext cx="549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Образец протокола эксперта ПК ОГЭ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5687" y="2222205"/>
            <a:ext cx="1714280" cy="4890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Обозначение номера задания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020186" y="2089076"/>
            <a:ext cx="2025501" cy="50017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963507" y="3374730"/>
            <a:ext cx="2924175" cy="676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«Х» если участник не приступал к выполнению задания</a:t>
            </a:r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1403495" y="5586822"/>
            <a:ext cx="1745064" cy="50017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4224667" y="5586822"/>
            <a:ext cx="1745064" cy="50017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59" y="191386"/>
            <a:ext cx="7378996" cy="6698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Образец протокола эксперта ПК ГВЭ</a:t>
            </a:r>
            <a:endParaRPr lang="ru-RU" sz="28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1181" y="3455579"/>
            <a:ext cx="244549" cy="223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8013" y="2740867"/>
            <a:ext cx="1371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2932493940020 </a:t>
            </a:r>
            <a:r>
              <a:rPr lang="ru-RU" sz="1600" b="1" dirty="0" smtClean="0">
                <a:solidFill>
                  <a:srgbClr val="0070C0"/>
                </a:solidFill>
              </a:rPr>
              <a:t>2</a:t>
            </a:r>
          </a:p>
          <a:p>
            <a:r>
              <a:rPr lang="ru-RU" sz="1200" b="1" dirty="0" smtClean="0"/>
              <a:t>2493950406052 </a:t>
            </a:r>
            <a:r>
              <a:rPr lang="ru-RU" sz="1600" b="1" dirty="0" smtClean="0">
                <a:solidFill>
                  <a:srgbClr val="0070C0"/>
                </a:solidFill>
              </a:rPr>
              <a:t>3</a:t>
            </a:r>
          </a:p>
          <a:p>
            <a:r>
              <a:rPr lang="ru-RU" sz="1200" b="1" dirty="0" smtClean="0"/>
              <a:t>4536386506050 </a:t>
            </a:r>
            <a:r>
              <a:rPr lang="ru-RU" sz="1600" b="1" dirty="0" smtClean="0">
                <a:solidFill>
                  <a:srgbClr val="0070C0"/>
                </a:solidFill>
              </a:rPr>
              <a:t>4</a:t>
            </a:r>
          </a:p>
          <a:p>
            <a:r>
              <a:rPr lang="ru-RU" sz="1200" b="1" dirty="0" smtClean="0"/>
              <a:t>2483474748494 </a:t>
            </a:r>
            <a:r>
              <a:rPr lang="ru-RU" sz="1600" b="1" dirty="0" smtClean="0">
                <a:solidFill>
                  <a:srgbClr val="0070C0"/>
                </a:solidFill>
              </a:rPr>
              <a:t>5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741" y="2433090"/>
            <a:ext cx="297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806448" y="2847403"/>
            <a:ext cx="1765007" cy="831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04977" y="4922874"/>
            <a:ext cx="1669311" cy="446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37814" y="4805915"/>
            <a:ext cx="2211572" cy="659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957871">
            <a:off x="2222681" y="5515966"/>
            <a:ext cx="1341392" cy="38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352138">
            <a:off x="5758431" y="5421564"/>
            <a:ext cx="1341392" cy="38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858720"/>
            <a:ext cx="7779723" cy="5452823"/>
          </a:xfrm>
        </p:spPr>
      </p:pic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1148314" y="5586822"/>
            <a:ext cx="1745064" cy="50017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657595" y="5586822"/>
            <a:ext cx="2413596" cy="50017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37155" cy="5811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Образец протокола третьей проверки ОГЭ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8316"/>
            <a:ext cx="7886700" cy="50286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15062" r="40133" b="5233"/>
          <a:stretch/>
        </p:blipFill>
        <p:spPr bwMode="auto">
          <a:xfrm rot="5400000">
            <a:off x="1861584" y="-247207"/>
            <a:ext cx="5429694" cy="7774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656" y="1515138"/>
            <a:ext cx="1371600" cy="2711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Иванов А.А.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86267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D2DFF9B-10F8-4172-93CC-E004D66BF598}" vid="{D4CC2308-8EEB-432C-BC1D-DD6FE826064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3844</TotalTime>
  <Words>663</Words>
  <Application>Microsoft Office PowerPoint</Application>
  <PresentationFormat>Экран (4:3)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</vt:lpstr>
      <vt:lpstr>            Организация работы пунктов проверки заданий ГИА-9  в 2019 году </vt:lpstr>
      <vt:lpstr>           </vt:lpstr>
      <vt:lpstr>Места проведения проверки</vt:lpstr>
      <vt:lpstr>                  </vt:lpstr>
      <vt:lpstr>                 </vt:lpstr>
      <vt:lpstr>                 </vt:lpstr>
      <vt:lpstr>Презентация PowerPoint</vt:lpstr>
      <vt:lpstr>Образец протокола эксперта ПК ГВЭ</vt:lpstr>
      <vt:lpstr>Образец протокола третьей проверки ОГЭ</vt:lpstr>
      <vt:lpstr>Требования к скан-копиям протоколов при отправке в РЦОИ</vt:lpstr>
      <vt:lpstr>Совещания для экспертов  территориальных ПК ОГЭ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Итоговое сочинение  (изложение) </dc:title>
  <dc:creator>Типакова Екатерина Олеговна</dc:creator>
  <cp:lastModifiedBy>Смирнова Ирина Александровна</cp:lastModifiedBy>
  <cp:revision>235</cp:revision>
  <cp:lastPrinted>2019-05-20T10:32:03Z</cp:lastPrinted>
  <dcterms:created xsi:type="dcterms:W3CDTF">2016-11-21T10:37:59Z</dcterms:created>
  <dcterms:modified xsi:type="dcterms:W3CDTF">2019-05-20T10:44:44Z</dcterms:modified>
</cp:coreProperties>
</file>